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utfit ExtraBold"/>
      <p:bold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qRVB63p6ANwNrw+Qn3np0sXx7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Christian Magnus Ingul"/>
  <p:cmAuthor clrIdx="1" id="1" initials="" lastIdx="5" name="Aditya Dhanotia"/>
  <p:cmAuthor clrIdx="2" id="2" initials="" lastIdx="3" name="Liang-Hsuan L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OutfitExtraBold-bold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8T03:09:13.062">
    <p:pos x="6000" y="0"/>
    <p:text>Anthony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4-04-28T03:09:16.793">
    <p:pos x="6000" y="0"/>
    <p:text>adi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4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4-28T03:08:38.646">
    <p:pos x="6000" y="0"/>
    <p:text>Christian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c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4-28T03:08:45.097">
    <p:pos x="6000" y="0"/>
    <p:text>Christian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g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4-28T03:08:53.271">
    <p:pos x="6000" y="0"/>
    <p:text>Christian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o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4-04-28T03:23:23.779">
    <p:pos x="6000" y="0"/>
    <p:text>Sharon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Q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4-04-28T03:23:31.501">
    <p:pos x="6000" y="0"/>
    <p:text>Sharon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U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4-04-28T03:23:39.956">
    <p:pos x="6000" y="0"/>
    <p:text>Sharon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idW2g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28T03:09:20.438">
    <p:pos x="6000" y="0"/>
    <p:text>Anthony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4-28T03:09:28.230">
    <p:pos x="6000" y="0"/>
    <p:text>Anthony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4-28T03:09:45.755">
    <p:pos x="6000" y="0"/>
    <p:text>Anthony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4-28T03:09:52.366">
    <p:pos x="6000" y="0"/>
    <p:text>Anthony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M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4-28T03:08:46.604">
    <p:pos x="6000" y="0"/>
    <p:text>adi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k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04-28T03:09:22.425">
    <p:pos x="6000" y="0"/>
    <p:text>adi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uA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4-04-28T03:08:56.292">
    <p:pos x="6000" y="0"/>
    <p:text>adi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s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4-04-28T03:09:07.952">
    <p:pos x="6000" y="0"/>
    <p:text>adi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h4Amt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3" name="Google Shape;26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2d02861929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2d02861929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2d02861929d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7" name="Google Shape;2827;g2d02861929d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2d02861929d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2d02861929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2d02861929d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2d02861929d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2d02861929d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2d02861929d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g2d02861929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" name="Google Shape;2901;g2d02861929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2d02861929d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2d02861929d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2d02861929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3" name="Google Shape;2933;g2d02861929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2d02861929d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2d02861929d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2d02861929d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6" name="Google Shape;2986;g2d02861929d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6" name="Google Shape;26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4" name="Google Shape;26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2d02861929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2d02861929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2d02861929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2d02861929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2d02861929d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2" name="Google Shape;2692;g2d02861929d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3 - 3.5 mins per </a:t>
            </a:r>
            <a:r>
              <a:rPr lang="en"/>
              <a:t>person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2d02861929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2d02861929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2d02861929d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2d02861929d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2d02861929d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2d02861929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1" name="Google Shape;11;p42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2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2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2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2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2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2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2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2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2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2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2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2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2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2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2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2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2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2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2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2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2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2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2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2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2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2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2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2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2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2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2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2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2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2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2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2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2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2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2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2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2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2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2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2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2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2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2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2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2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2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2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2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2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2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2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2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2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2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2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2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2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2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2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2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2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2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2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2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2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2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2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2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2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2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2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2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2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2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2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2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2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42"/>
          <p:cNvGrpSpPr/>
          <p:nvPr/>
        </p:nvGrpSpPr>
        <p:grpSpPr>
          <a:xfrm rot="10800000">
            <a:off x="711299" y="3"/>
            <a:ext cx="7721361" cy="453232"/>
            <a:chOff x="713261" y="4150779"/>
            <a:chExt cx="7721361" cy="453232"/>
          </a:xfrm>
        </p:grpSpPr>
        <p:grpSp>
          <p:nvGrpSpPr>
            <p:cNvPr id="104" name="Google Shape;104;p42"/>
            <p:cNvGrpSpPr/>
            <p:nvPr/>
          </p:nvGrpSpPr>
          <p:grpSpPr>
            <a:xfrm>
              <a:off x="713261" y="4150779"/>
              <a:ext cx="4528741" cy="453232"/>
              <a:chOff x="2226811" y="890954"/>
              <a:chExt cx="4528741" cy="453232"/>
            </a:xfrm>
          </p:grpSpPr>
          <p:sp>
            <p:nvSpPr>
              <p:cNvPr id="105" name="Google Shape;105;p4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rect b="b" l="l" r="r" t="t"/>
                <a:pathLst>
                  <a:path extrusionOk="0" h="1023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rect b="b" l="l" r="r" t="t"/>
                <a:pathLst>
                  <a:path extrusionOk="0" h="70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rect b="b" l="l" r="r" t="t"/>
                <a:pathLst>
                  <a:path extrusionOk="0" h="85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rect b="b" l="l" r="r" t="t"/>
                <a:pathLst>
                  <a:path extrusionOk="0" h="172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42"/>
            <p:cNvGrpSpPr/>
            <p:nvPr/>
          </p:nvGrpSpPr>
          <p:grpSpPr>
            <a:xfrm>
              <a:off x="5301739" y="4150779"/>
              <a:ext cx="3132883" cy="453232"/>
              <a:chOff x="5301739" y="4150779"/>
              <a:chExt cx="3132883" cy="453232"/>
            </a:xfrm>
          </p:grpSpPr>
          <p:sp>
            <p:nvSpPr>
              <p:cNvPr id="136" name="Google Shape;136;p4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" name="Google Shape;157;p42"/>
          <p:cNvGrpSpPr/>
          <p:nvPr/>
        </p:nvGrpSpPr>
        <p:grpSpPr>
          <a:xfrm>
            <a:off x="711324" y="4690279"/>
            <a:ext cx="7721361" cy="453232"/>
            <a:chOff x="713261" y="4150779"/>
            <a:chExt cx="7721361" cy="453232"/>
          </a:xfrm>
        </p:grpSpPr>
        <p:grpSp>
          <p:nvGrpSpPr>
            <p:cNvPr id="158" name="Google Shape;158;p42"/>
            <p:cNvGrpSpPr/>
            <p:nvPr/>
          </p:nvGrpSpPr>
          <p:grpSpPr>
            <a:xfrm>
              <a:off x="713261" y="4150779"/>
              <a:ext cx="4528741" cy="453232"/>
              <a:chOff x="2226811" y="890954"/>
              <a:chExt cx="4528741" cy="453232"/>
            </a:xfrm>
          </p:grpSpPr>
          <p:sp>
            <p:nvSpPr>
              <p:cNvPr id="159" name="Google Shape;159;p4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rect b="b" l="l" r="r" t="t"/>
                <a:pathLst>
                  <a:path extrusionOk="0" h="1023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rect b="b" l="l" r="r" t="t"/>
                <a:pathLst>
                  <a:path extrusionOk="0" h="70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rect b="b" l="l" r="r" t="t"/>
                <a:pathLst>
                  <a:path extrusionOk="0" h="85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rect b="b" l="l" r="r" t="t"/>
                <a:pathLst>
                  <a:path extrusionOk="0" h="172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42"/>
            <p:cNvGrpSpPr/>
            <p:nvPr/>
          </p:nvGrpSpPr>
          <p:grpSpPr>
            <a:xfrm>
              <a:off x="5301739" y="4150779"/>
              <a:ext cx="3132883" cy="453232"/>
              <a:chOff x="5301739" y="4150779"/>
              <a:chExt cx="3132883" cy="453232"/>
            </a:xfrm>
          </p:grpSpPr>
          <p:sp>
            <p:nvSpPr>
              <p:cNvPr id="190" name="Google Shape;190;p4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1" name="Google Shape;211;p42"/>
          <p:cNvSpPr txBox="1"/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51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105" name="Google Shape;1105;p51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51"/>
          <p:cNvSpPr txBox="1"/>
          <p:nvPr>
            <p:ph hasCustomPrompt="1" type="title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Outfit ExtraBold"/>
              <a:buNone/>
              <a:defRPr b="0" sz="6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8" name="Google Shape;1198;p51"/>
          <p:cNvSpPr txBox="1"/>
          <p:nvPr>
            <p:ph idx="1" type="subTitle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9" name="Google Shape;119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202" name="Google Shape;1202;p52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52"/>
          <p:cNvGrpSpPr/>
          <p:nvPr/>
        </p:nvGrpSpPr>
        <p:grpSpPr>
          <a:xfrm>
            <a:off x="167252" y="4500432"/>
            <a:ext cx="397957" cy="577662"/>
            <a:chOff x="6031440" y="1249200"/>
            <a:chExt cx="388440" cy="1649520"/>
          </a:xfrm>
        </p:grpSpPr>
        <p:sp>
          <p:nvSpPr>
            <p:cNvPr id="1295" name="Google Shape;1295;p52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52"/>
          <p:cNvGrpSpPr/>
          <p:nvPr/>
        </p:nvGrpSpPr>
        <p:grpSpPr>
          <a:xfrm>
            <a:off x="8488800" y="227548"/>
            <a:ext cx="398326" cy="217474"/>
            <a:chOff x="6628680" y="910440"/>
            <a:chExt cx="388800" cy="621000"/>
          </a:xfrm>
        </p:grpSpPr>
        <p:sp>
          <p:nvSpPr>
            <p:cNvPr id="1299" name="Google Shape;1299;p52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3" name="Google Shape;130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5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306" name="Google Shape;1306;p5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8" name="Google Shape;139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99" name="Google Shape;1399;p53"/>
          <p:cNvGrpSpPr/>
          <p:nvPr/>
        </p:nvGrpSpPr>
        <p:grpSpPr>
          <a:xfrm rot="10800000">
            <a:off x="8690758" y="539499"/>
            <a:ext cx="453232" cy="4057298"/>
            <a:chOff x="-18" y="539500"/>
            <a:chExt cx="453232" cy="4057298"/>
          </a:xfrm>
        </p:grpSpPr>
        <p:sp>
          <p:nvSpPr>
            <p:cNvPr id="1400" name="Google Shape;1400;p53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0" name="Google Shape;143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5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433" name="Google Shape;1433;p54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4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4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4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4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4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4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4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4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4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4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4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4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4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4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4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4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4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4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4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4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4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4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4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4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4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4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4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4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4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4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4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4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4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4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4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4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4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4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4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4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5" name="Google Shape;1525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6" name="Google Shape;1526;p54"/>
          <p:cNvSpPr/>
          <p:nvPr/>
        </p:nvSpPr>
        <p:spPr>
          <a:xfrm>
            <a:off x="8563634" y="710541"/>
            <a:ext cx="63179" cy="41638"/>
          </a:xfrm>
          <a:custGeom>
            <a:rect b="b" l="l" r="r" t="t"/>
            <a:pathLst>
              <a:path extrusionOk="0" h="482" w="250">
                <a:moveTo>
                  <a:pt x="0" y="0"/>
                </a:moveTo>
                <a:lnTo>
                  <a:pt x="250" y="0"/>
                </a:lnTo>
                <a:lnTo>
                  <a:pt x="250" y="482"/>
                </a:lnTo>
                <a:lnTo>
                  <a:pt x="0" y="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54"/>
          <p:cNvSpPr/>
          <p:nvPr/>
        </p:nvSpPr>
        <p:spPr>
          <a:xfrm>
            <a:off x="8975951" y="687186"/>
            <a:ext cx="63431" cy="88372"/>
          </a:xfrm>
          <a:custGeom>
            <a:rect b="b" l="l" r="r" t="t"/>
            <a:pathLst>
              <a:path extrusionOk="0" h="1023" w="251">
                <a:moveTo>
                  <a:pt x="0" y="0"/>
                </a:moveTo>
                <a:lnTo>
                  <a:pt x="251" y="0"/>
                </a:lnTo>
                <a:lnTo>
                  <a:pt x="251" y="1023"/>
                </a:lnTo>
                <a:lnTo>
                  <a:pt x="0" y="10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54"/>
          <p:cNvSpPr/>
          <p:nvPr/>
        </p:nvSpPr>
        <p:spPr>
          <a:xfrm>
            <a:off x="8871327" y="701008"/>
            <a:ext cx="63179" cy="60729"/>
          </a:xfrm>
          <a:custGeom>
            <a:rect b="b" l="l" r="r" t="t"/>
            <a:pathLst>
              <a:path extrusionOk="0" h="703" w="250">
                <a:moveTo>
                  <a:pt x="0" y="0"/>
                </a:moveTo>
                <a:lnTo>
                  <a:pt x="250" y="0"/>
                </a:lnTo>
                <a:lnTo>
                  <a:pt x="250" y="703"/>
                </a:lnTo>
                <a:lnTo>
                  <a:pt x="0" y="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54"/>
          <p:cNvSpPr/>
          <p:nvPr/>
        </p:nvSpPr>
        <p:spPr>
          <a:xfrm>
            <a:off x="9080828" y="694615"/>
            <a:ext cx="63179" cy="73514"/>
          </a:xfrm>
          <a:custGeom>
            <a:rect b="b" l="l" r="r" t="t"/>
            <a:pathLst>
              <a:path extrusionOk="0" h="851" w="250">
                <a:moveTo>
                  <a:pt x="0" y="0"/>
                </a:moveTo>
                <a:lnTo>
                  <a:pt x="250" y="0"/>
                </a:lnTo>
                <a:lnTo>
                  <a:pt x="250" y="851"/>
                </a:lnTo>
                <a:lnTo>
                  <a:pt x="0" y="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54"/>
          <p:cNvSpPr/>
          <p:nvPr/>
        </p:nvSpPr>
        <p:spPr>
          <a:xfrm>
            <a:off x="8766450" y="656865"/>
            <a:ext cx="63179" cy="149014"/>
          </a:xfrm>
          <a:custGeom>
            <a:rect b="b" l="l" r="r" t="t"/>
            <a:pathLst>
              <a:path extrusionOk="0" h="1725" w="250">
                <a:moveTo>
                  <a:pt x="0" y="0"/>
                </a:moveTo>
                <a:lnTo>
                  <a:pt x="250" y="0"/>
                </a:lnTo>
                <a:lnTo>
                  <a:pt x="250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54"/>
          <p:cNvSpPr/>
          <p:nvPr/>
        </p:nvSpPr>
        <p:spPr>
          <a:xfrm>
            <a:off x="524121" y="680926"/>
            <a:ext cx="63179" cy="100898"/>
          </a:xfrm>
          <a:custGeom>
            <a:rect b="b" l="l" r="r" t="t"/>
            <a:pathLst>
              <a:path extrusionOk="0" h="1168" w="250">
                <a:moveTo>
                  <a:pt x="0" y="0"/>
                </a:moveTo>
                <a:lnTo>
                  <a:pt x="250" y="0"/>
                </a:lnTo>
                <a:lnTo>
                  <a:pt x="250" y="1168"/>
                </a:lnTo>
                <a:lnTo>
                  <a:pt x="0" y="1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54"/>
          <p:cNvSpPr/>
          <p:nvPr/>
        </p:nvSpPr>
        <p:spPr>
          <a:xfrm>
            <a:off x="314367" y="698419"/>
            <a:ext cx="63179" cy="65912"/>
          </a:xfrm>
          <a:custGeom>
            <a:rect b="b" l="l" r="r" t="t"/>
            <a:pathLst>
              <a:path extrusionOk="0" h="763" w="250">
                <a:moveTo>
                  <a:pt x="0" y="0"/>
                </a:moveTo>
                <a:lnTo>
                  <a:pt x="250" y="0"/>
                </a:lnTo>
                <a:lnTo>
                  <a:pt x="250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54"/>
          <p:cNvSpPr/>
          <p:nvPr/>
        </p:nvSpPr>
        <p:spPr>
          <a:xfrm>
            <a:off x="104613" y="698462"/>
            <a:ext cx="63431" cy="65825"/>
          </a:xfrm>
          <a:custGeom>
            <a:rect b="b" l="l" r="r" t="t"/>
            <a:pathLst>
              <a:path extrusionOk="0" h="762" w="251">
                <a:moveTo>
                  <a:pt x="0" y="0"/>
                </a:moveTo>
                <a:lnTo>
                  <a:pt x="251" y="0"/>
                </a:lnTo>
                <a:lnTo>
                  <a:pt x="251" y="762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54"/>
          <p:cNvSpPr/>
          <p:nvPr/>
        </p:nvSpPr>
        <p:spPr>
          <a:xfrm>
            <a:off x="209490" y="676348"/>
            <a:ext cx="63179" cy="110054"/>
          </a:xfrm>
          <a:custGeom>
            <a:rect b="b" l="l" r="r" t="t"/>
            <a:pathLst>
              <a:path extrusionOk="0" h="1274" w="250">
                <a:moveTo>
                  <a:pt x="0" y="0"/>
                </a:moveTo>
                <a:lnTo>
                  <a:pt x="250" y="0"/>
                </a:lnTo>
                <a:lnTo>
                  <a:pt x="250" y="1274"/>
                </a:lnTo>
                <a:lnTo>
                  <a:pt x="0" y="12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54"/>
          <p:cNvSpPr/>
          <p:nvPr/>
        </p:nvSpPr>
        <p:spPr>
          <a:xfrm>
            <a:off x="8661573" y="718328"/>
            <a:ext cx="63179" cy="26088"/>
          </a:xfrm>
          <a:custGeom>
            <a:rect b="b" l="l" r="r" t="t"/>
            <a:pathLst>
              <a:path extrusionOk="0" h="302" w="250">
                <a:moveTo>
                  <a:pt x="0" y="0"/>
                </a:moveTo>
                <a:lnTo>
                  <a:pt x="250" y="0"/>
                </a:lnTo>
                <a:lnTo>
                  <a:pt x="250" y="302"/>
                </a:lnTo>
                <a:lnTo>
                  <a:pt x="0" y="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54"/>
          <p:cNvSpPr/>
          <p:nvPr/>
        </p:nvSpPr>
        <p:spPr>
          <a:xfrm>
            <a:off x="419244" y="720922"/>
            <a:ext cx="63179" cy="20905"/>
          </a:xfrm>
          <a:custGeom>
            <a:rect b="b" l="l" r="r" t="t"/>
            <a:pathLst>
              <a:path extrusionOk="0" h="242" w="250">
                <a:moveTo>
                  <a:pt x="0" y="0"/>
                </a:moveTo>
                <a:lnTo>
                  <a:pt x="250" y="0"/>
                </a:lnTo>
                <a:lnTo>
                  <a:pt x="250" y="242"/>
                </a:lnTo>
                <a:lnTo>
                  <a:pt x="0" y="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2100" lIns="90000" spcFirstLastPara="1" rIns="90000" wrap="square" tIns="42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54"/>
          <p:cNvSpPr/>
          <p:nvPr/>
        </p:nvSpPr>
        <p:spPr>
          <a:xfrm>
            <a:off x="-11" y="649568"/>
            <a:ext cx="63179" cy="163613"/>
          </a:xfrm>
          <a:custGeom>
            <a:rect b="b" l="l" r="r" t="t"/>
            <a:pathLst>
              <a:path extrusionOk="0" h="1894" w="250">
                <a:moveTo>
                  <a:pt x="0" y="0"/>
                </a:moveTo>
                <a:lnTo>
                  <a:pt x="250" y="0"/>
                </a:lnTo>
                <a:lnTo>
                  <a:pt x="250" y="1894"/>
                </a:lnTo>
                <a:lnTo>
                  <a:pt x="0" y="1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5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541" name="Google Shape;1541;p55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5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5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5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5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5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5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5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5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5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5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5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5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5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5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5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5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5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5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5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5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5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5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5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5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5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5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5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5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5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5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5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5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3" name="Google Shape;163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4" name="Google Shape;1634;p55"/>
          <p:cNvSpPr txBox="1"/>
          <p:nvPr>
            <p:ph idx="1" type="subTitle"/>
          </p:nvPr>
        </p:nvSpPr>
        <p:spPr>
          <a:xfrm>
            <a:off x="5018337" y="2390225"/>
            <a:ext cx="33564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5" name="Google Shape;1635;p55"/>
          <p:cNvSpPr txBox="1"/>
          <p:nvPr>
            <p:ph idx="2" type="subTitle"/>
          </p:nvPr>
        </p:nvSpPr>
        <p:spPr>
          <a:xfrm>
            <a:off x="769262" y="2390225"/>
            <a:ext cx="33564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55"/>
          <p:cNvSpPr txBox="1"/>
          <p:nvPr>
            <p:ph idx="3" type="subTitle"/>
          </p:nvPr>
        </p:nvSpPr>
        <p:spPr>
          <a:xfrm>
            <a:off x="769262" y="1893875"/>
            <a:ext cx="33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637" name="Google Shape;1637;p55"/>
          <p:cNvSpPr txBox="1"/>
          <p:nvPr>
            <p:ph idx="4" type="subTitle"/>
          </p:nvPr>
        </p:nvSpPr>
        <p:spPr>
          <a:xfrm>
            <a:off x="5018338" y="1893875"/>
            <a:ext cx="33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1638" name="Google Shape;1638;p55"/>
          <p:cNvGrpSpPr/>
          <p:nvPr/>
        </p:nvGrpSpPr>
        <p:grpSpPr>
          <a:xfrm>
            <a:off x="7980795" y="-22"/>
            <a:ext cx="1163258" cy="567589"/>
            <a:chOff x="6180480" y="488520"/>
            <a:chExt cx="1135440" cy="1204560"/>
          </a:xfrm>
        </p:grpSpPr>
        <p:sp>
          <p:nvSpPr>
            <p:cNvPr id="1639" name="Google Shape;1639;p55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6180480" y="136965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7" name="Google Shape;1647;p55"/>
          <p:cNvGrpSpPr/>
          <p:nvPr/>
        </p:nvGrpSpPr>
        <p:grpSpPr>
          <a:xfrm>
            <a:off x="54322" y="4610065"/>
            <a:ext cx="1469010" cy="542687"/>
            <a:chOff x="4687560" y="2019390"/>
            <a:chExt cx="1433880" cy="1549650"/>
          </a:xfrm>
        </p:grpSpPr>
        <p:sp>
          <p:nvSpPr>
            <p:cNvPr id="1648" name="Google Shape;1648;p55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6031440" y="201939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8" name="Google Shape;165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5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661" name="Google Shape;1661;p56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6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6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6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6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6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6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3" name="Google Shape;175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54" name="Google Shape;1754;p56"/>
          <p:cNvGrpSpPr/>
          <p:nvPr/>
        </p:nvGrpSpPr>
        <p:grpSpPr>
          <a:xfrm>
            <a:off x="2298156" y="4651367"/>
            <a:ext cx="4547874" cy="491789"/>
            <a:chOff x="122000" y="4884626"/>
            <a:chExt cx="8899950" cy="258877"/>
          </a:xfrm>
        </p:grpSpPr>
        <p:sp>
          <p:nvSpPr>
            <p:cNvPr id="1755" name="Google Shape;1755;p56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6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6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6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6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6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6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6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6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6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6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6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6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6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6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6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5" name="Google Shape;1785;p56"/>
          <p:cNvGrpSpPr/>
          <p:nvPr/>
        </p:nvGrpSpPr>
        <p:grpSpPr>
          <a:xfrm>
            <a:off x="2297975" y="4848940"/>
            <a:ext cx="4547874" cy="294550"/>
            <a:chOff x="122000" y="4884626"/>
            <a:chExt cx="8899950" cy="258877"/>
          </a:xfrm>
        </p:grpSpPr>
        <p:sp>
          <p:nvSpPr>
            <p:cNvPr id="1786" name="Google Shape;1786;p56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6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6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6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6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6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6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6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6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6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6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6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6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6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6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6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6" name="Google Shape;181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8" name="Google Shape;1818;p5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819" name="Google Shape;1819;p57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1" name="Google Shape;191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2" name="Google Shape;1912;p57"/>
          <p:cNvSpPr txBox="1"/>
          <p:nvPr>
            <p:ph idx="1" type="subTitle"/>
          </p:nvPr>
        </p:nvSpPr>
        <p:spPr>
          <a:xfrm>
            <a:off x="720049" y="1908125"/>
            <a:ext cx="23790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3" name="Google Shape;1913;p57"/>
          <p:cNvSpPr txBox="1"/>
          <p:nvPr>
            <p:ph idx="2" type="subTitle"/>
          </p:nvPr>
        </p:nvSpPr>
        <p:spPr>
          <a:xfrm>
            <a:off x="3382483" y="1908125"/>
            <a:ext cx="23790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4" name="Google Shape;1914;p57"/>
          <p:cNvSpPr txBox="1"/>
          <p:nvPr>
            <p:ph idx="3" type="subTitle"/>
          </p:nvPr>
        </p:nvSpPr>
        <p:spPr>
          <a:xfrm>
            <a:off x="6044949" y="1908125"/>
            <a:ext cx="23790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5" name="Google Shape;1915;p57"/>
          <p:cNvSpPr txBox="1"/>
          <p:nvPr>
            <p:ph idx="4" type="subTitle"/>
          </p:nvPr>
        </p:nvSpPr>
        <p:spPr>
          <a:xfrm>
            <a:off x="720049" y="1411600"/>
            <a:ext cx="23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916" name="Google Shape;1916;p57"/>
          <p:cNvSpPr txBox="1"/>
          <p:nvPr>
            <p:ph idx="5" type="subTitle"/>
          </p:nvPr>
        </p:nvSpPr>
        <p:spPr>
          <a:xfrm>
            <a:off x="3382488" y="1411600"/>
            <a:ext cx="23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917" name="Google Shape;1917;p57"/>
          <p:cNvSpPr txBox="1"/>
          <p:nvPr>
            <p:ph idx="6" type="subTitle"/>
          </p:nvPr>
        </p:nvSpPr>
        <p:spPr>
          <a:xfrm>
            <a:off x="6044951" y="1411600"/>
            <a:ext cx="23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1918" name="Google Shape;1918;p57"/>
          <p:cNvGrpSpPr/>
          <p:nvPr/>
        </p:nvGrpSpPr>
        <p:grpSpPr>
          <a:xfrm>
            <a:off x="7904645" y="4603996"/>
            <a:ext cx="1163258" cy="473963"/>
            <a:chOff x="6180480" y="488520"/>
            <a:chExt cx="1135440" cy="1313280"/>
          </a:xfrm>
        </p:grpSpPr>
        <p:sp>
          <p:nvSpPr>
            <p:cNvPr id="1919" name="Google Shape;1919;p57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7" name="Google Shape;1927;p57"/>
          <p:cNvGrpSpPr/>
          <p:nvPr/>
        </p:nvGrpSpPr>
        <p:grpSpPr>
          <a:xfrm>
            <a:off x="76201" y="4604007"/>
            <a:ext cx="1469010" cy="473974"/>
            <a:chOff x="4687560" y="1801800"/>
            <a:chExt cx="1433880" cy="1767240"/>
          </a:xfrm>
        </p:grpSpPr>
        <p:sp>
          <p:nvSpPr>
            <p:cNvPr id="1928" name="Google Shape;1928;p57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8" name="Google Shape;193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0" name="Google Shape;1940;p5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941" name="Google Shape;1941;p58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3" name="Google Shape;2033;p58"/>
          <p:cNvSpPr txBox="1"/>
          <p:nvPr>
            <p:ph type="title"/>
          </p:nvPr>
        </p:nvSpPr>
        <p:spPr>
          <a:xfrm>
            <a:off x="3561175" y="539500"/>
            <a:ext cx="4869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4" name="Google Shape;2034;p58"/>
          <p:cNvSpPr txBox="1"/>
          <p:nvPr>
            <p:ph idx="1" type="subTitle"/>
          </p:nvPr>
        </p:nvSpPr>
        <p:spPr>
          <a:xfrm>
            <a:off x="3561175" y="1765250"/>
            <a:ext cx="4869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5" name="Google Shape;2035;p58"/>
          <p:cNvSpPr txBox="1"/>
          <p:nvPr/>
        </p:nvSpPr>
        <p:spPr>
          <a:xfrm>
            <a:off x="3561175" y="3840550"/>
            <a:ext cx="486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i="0" lang="en" sz="1200" u="sng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200" u="sng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36" name="Google Shape;2036;p58"/>
          <p:cNvGrpSpPr/>
          <p:nvPr/>
        </p:nvGrpSpPr>
        <p:grpSpPr>
          <a:xfrm rot="10800000">
            <a:off x="8690758" y="539499"/>
            <a:ext cx="453232" cy="4057298"/>
            <a:chOff x="-18" y="539500"/>
            <a:chExt cx="453232" cy="4057298"/>
          </a:xfrm>
        </p:grpSpPr>
        <p:sp>
          <p:nvSpPr>
            <p:cNvPr id="2037" name="Google Shape;2037;p58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8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58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8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8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8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8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8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8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8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8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8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8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8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8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8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8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8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8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8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8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8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8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8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8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8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8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8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8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8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7" name="Google Shape;20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6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070" name="Google Shape;2070;p62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2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2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2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2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2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2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2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2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2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2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2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2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2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62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62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2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2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2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2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62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62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62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62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2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2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2" name="Google Shape;216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3" name="Google Shape;2163;p62"/>
          <p:cNvSpPr txBox="1"/>
          <p:nvPr>
            <p:ph idx="1" type="subTitle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4" name="Google Shape;2164;p62"/>
          <p:cNvSpPr txBox="1"/>
          <p:nvPr>
            <p:ph idx="2" type="subTitle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5" name="Google Shape;2165;p62"/>
          <p:cNvSpPr txBox="1"/>
          <p:nvPr>
            <p:ph idx="3" type="subTitle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166" name="Google Shape;2166;p62"/>
          <p:cNvSpPr txBox="1"/>
          <p:nvPr>
            <p:ph idx="4" type="subTitle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167" name="Google Shape;216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9" name="Google Shape;2169;p6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70" name="Google Shape;2170;p6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6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2" name="Google Shape;2262;p63"/>
          <p:cNvSpPr txBox="1"/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3" name="Google Shape;2263;p63"/>
          <p:cNvSpPr txBox="1"/>
          <p:nvPr>
            <p:ph idx="1" type="subTitle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4" name="Google Shape;226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5" name="Google Shape;215;p4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43"/>
          <p:cNvGrpSpPr/>
          <p:nvPr/>
        </p:nvGrpSpPr>
        <p:grpSpPr>
          <a:xfrm>
            <a:off x="229136" y="121993"/>
            <a:ext cx="398326" cy="493698"/>
            <a:chOff x="5433840" y="2050560"/>
            <a:chExt cx="388800" cy="1409760"/>
          </a:xfrm>
        </p:grpSpPr>
        <p:sp>
          <p:nvSpPr>
            <p:cNvPr id="308" name="Google Shape;308;p43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43"/>
          <p:cNvGrpSpPr/>
          <p:nvPr/>
        </p:nvGrpSpPr>
        <p:grpSpPr>
          <a:xfrm>
            <a:off x="8549592" y="4632154"/>
            <a:ext cx="398326" cy="422215"/>
            <a:chOff x="5882040" y="1693080"/>
            <a:chExt cx="388800" cy="1205640"/>
          </a:xfrm>
        </p:grpSpPr>
        <p:sp>
          <p:nvSpPr>
            <p:cNvPr id="312" name="Google Shape;312;p43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720000" y="1215751"/>
            <a:ext cx="7704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8" name="Google Shape;2268;p6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69" name="Google Shape;2269;p65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1" name="Google Shape;2361;p65"/>
          <p:cNvGrpSpPr/>
          <p:nvPr/>
        </p:nvGrpSpPr>
        <p:grpSpPr>
          <a:xfrm flipH="1" rot="10800000">
            <a:off x="-26" y="539501"/>
            <a:ext cx="713205" cy="4057298"/>
            <a:chOff x="-18" y="539500"/>
            <a:chExt cx="453232" cy="4057298"/>
          </a:xfrm>
        </p:grpSpPr>
        <p:sp>
          <p:nvSpPr>
            <p:cNvPr id="2362" name="Google Shape;2362;p65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65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65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65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65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65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65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5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5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5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65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65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5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5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65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65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65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65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5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5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5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5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5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5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65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65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5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5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5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5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2" name="Google Shape;2392;p65"/>
          <p:cNvGrpSpPr/>
          <p:nvPr/>
        </p:nvGrpSpPr>
        <p:grpSpPr>
          <a:xfrm>
            <a:off x="-13" y="539500"/>
            <a:ext cx="499461" cy="4057299"/>
            <a:chOff x="-18" y="539500"/>
            <a:chExt cx="453232" cy="4057298"/>
          </a:xfrm>
        </p:grpSpPr>
        <p:sp>
          <p:nvSpPr>
            <p:cNvPr id="2393" name="Google Shape;2393;p65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5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5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5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65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5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5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65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65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5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5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5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5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5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5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5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5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5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5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5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5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5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5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5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5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5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5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5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5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5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3" name="Google Shape;2423;p65"/>
          <p:cNvGrpSpPr/>
          <p:nvPr/>
        </p:nvGrpSpPr>
        <p:grpSpPr>
          <a:xfrm flipH="1">
            <a:off x="8430796" y="543100"/>
            <a:ext cx="713205" cy="4057299"/>
            <a:chOff x="-18" y="539500"/>
            <a:chExt cx="453232" cy="4057298"/>
          </a:xfrm>
        </p:grpSpPr>
        <p:sp>
          <p:nvSpPr>
            <p:cNvPr id="2424" name="Google Shape;2424;p65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5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5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5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5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5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5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5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5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5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5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5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5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5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5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5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5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5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5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5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5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5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5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5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5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5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5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5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5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5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4" name="Google Shape;2454;p65"/>
          <p:cNvGrpSpPr/>
          <p:nvPr/>
        </p:nvGrpSpPr>
        <p:grpSpPr>
          <a:xfrm rot="10800000">
            <a:off x="8644526" y="543101"/>
            <a:ext cx="499461" cy="4057298"/>
            <a:chOff x="-18" y="539500"/>
            <a:chExt cx="453232" cy="4057298"/>
          </a:xfrm>
        </p:grpSpPr>
        <p:sp>
          <p:nvSpPr>
            <p:cNvPr id="2455" name="Google Shape;2455;p65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5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5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5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5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5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5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5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5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5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5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5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5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5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5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65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5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5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65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65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5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65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65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5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5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5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5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5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5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5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5" name="Google Shape;248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6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88" name="Google Shape;2488;p66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6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6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6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6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6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6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6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6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6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6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6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6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6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6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6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6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6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6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6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6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6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6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6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6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6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6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6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6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6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6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6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6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6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6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6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6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6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6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6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6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66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66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6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6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6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6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6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6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6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6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6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6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6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6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6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6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6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6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6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6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6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6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6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6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6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6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6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6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6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6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66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66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6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6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66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6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6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6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6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6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0" name="Google Shape;2580;p66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81" name="Google Shape;2581;p66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66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6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6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6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6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6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6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9" name="Google Shape;2589;p66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90" name="Google Shape;2590;p66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6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6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6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6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6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0" name="Google Shape;260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320" name="Google Shape;320;p44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3" name="Google Shape;413;p44"/>
          <p:cNvSpPr txBox="1"/>
          <p:nvPr>
            <p:ph idx="1" type="subTitle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4"/>
          <p:cNvSpPr txBox="1"/>
          <p:nvPr>
            <p:ph idx="2" type="subTitle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4"/>
          <p:cNvSpPr txBox="1"/>
          <p:nvPr>
            <p:ph idx="3" type="subTitle"/>
          </p:nvPr>
        </p:nvSpPr>
        <p:spPr>
          <a:xfrm>
            <a:off x="5350614" y="1827110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4"/>
          <p:cNvSpPr txBox="1"/>
          <p:nvPr>
            <p:ph idx="4" type="subTitle"/>
          </p:nvPr>
        </p:nvSpPr>
        <p:spPr>
          <a:xfrm>
            <a:off x="5350614" y="3403250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5" type="title"/>
          </p:nvPr>
        </p:nvSpPr>
        <p:spPr>
          <a:xfrm>
            <a:off x="737886" y="15878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6" type="title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7" type="title"/>
          </p:nvPr>
        </p:nvSpPr>
        <p:spPr>
          <a:xfrm>
            <a:off x="737886" y="31673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idx="8" type="title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21" name="Google Shape;421;p44"/>
          <p:cNvSpPr txBox="1"/>
          <p:nvPr>
            <p:ph idx="9" type="subTitle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22" name="Google Shape;422;p44"/>
          <p:cNvSpPr txBox="1"/>
          <p:nvPr>
            <p:ph idx="13" type="subTitle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23" name="Google Shape;423;p44"/>
          <p:cNvSpPr txBox="1"/>
          <p:nvPr>
            <p:ph idx="14" type="subTitle"/>
          </p:nvPr>
        </p:nvSpPr>
        <p:spPr>
          <a:xfrm>
            <a:off x="5350614" y="1511625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424" name="Google Shape;424;p44"/>
          <p:cNvSpPr txBox="1"/>
          <p:nvPr>
            <p:ph idx="15" type="subTitle"/>
          </p:nvPr>
        </p:nvSpPr>
        <p:spPr>
          <a:xfrm>
            <a:off x="5350614" y="3091123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425" name="Google Shape;425;p44"/>
          <p:cNvGrpSpPr/>
          <p:nvPr/>
        </p:nvGrpSpPr>
        <p:grpSpPr>
          <a:xfrm>
            <a:off x="162681" y="4658602"/>
            <a:ext cx="847202" cy="384141"/>
            <a:chOff x="162681" y="4658602"/>
            <a:chExt cx="847202" cy="384141"/>
          </a:xfrm>
        </p:grpSpPr>
        <p:grpSp>
          <p:nvGrpSpPr>
            <p:cNvPr id="426" name="Google Shape;426;p44"/>
            <p:cNvGrpSpPr/>
            <p:nvPr/>
          </p:nvGrpSpPr>
          <p:grpSpPr>
            <a:xfrm>
              <a:off x="611557" y="4658602"/>
              <a:ext cx="398326" cy="384141"/>
              <a:chOff x="5732640" y="1801800"/>
              <a:chExt cx="388800" cy="1096920"/>
            </a:xfrm>
          </p:grpSpPr>
          <p:sp>
            <p:nvSpPr>
              <p:cNvPr id="427" name="Google Shape;427;p44"/>
              <p:cNvSpPr/>
              <p:nvPr/>
            </p:nvSpPr>
            <p:spPr>
              <a:xfrm>
                <a:off x="6031440" y="1801800"/>
                <a:ext cx="90000" cy="1096920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4"/>
              <p:cNvSpPr/>
              <p:nvPr/>
            </p:nvSpPr>
            <p:spPr>
              <a:xfrm>
                <a:off x="5732640" y="2050560"/>
                <a:ext cx="90000" cy="347040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4"/>
              <p:cNvSpPr/>
              <p:nvPr/>
            </p:nvSpPr>
            <p:spPr>
              <a:xfrm>
                <a:off x="5882040" y="2397600"/>
                <a:ext cx="90000" cy="501120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0" name="Google Shape;430;p44"/>
            <p:cNvGrpSpPr/>
            <p:nvPr/>
          </p:nvGrpSpPr>
          <p:grpSpPr>
            <a:xfrm>
              <a:off x="162681" y="4658610"/>
              <a:ext cx="398326" cy="275215"/>
              <a:chOff x="4089960" y="2589480"/>
              <a:chExt cx="388800" cy="785880"/>
            </a:xfrm>
          </p:grpSpPr>
          <p:sp>
            <p:nvSpPr>
              <p:cNvPr id="431" name="Google Shape;431;p44"/>
              <p:cNvSpPr/>
              <p:nvPr/>
            </p:nvSpPr>
            <p:spPr>
              <a:xfrm>
                <a:off x="4089960" y="2835360"/>
                <a:ext cx="90360" cy="540000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4388760" y="2589480"/>
                <a:ext cx="90000" cy="420480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4239360" y="2835360"/>
                <a:ext cx="90360" cy="174600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4" name="Google Shape;434;p44"/>
          <p:cNvGrpSpPr/>
          <p:nvPr/>
        </p:nvGrpSpPr>
        <p:grpSpPr>
          <a:xfrm>
            <a:off x="8102233" y="86275"/>
            <a:ext cx="846137" cy="453229"/>
            <a:chOff x="8102233" y="86275"/>
            <a:chExt cx="846137" cy="453229"/>
          </a:xfrm>
        </p:grpSpPr>
        <p:grpSp>
          <p:nvGrpSpPr>
            <p:cNvPr id="435" name="Google Shape;435;p44"/>
            <p:cNvGrpSpPr/>
            <p:nvPr/>
          </p:nvGrpSpPr>
          <p:grpSpPr>
            <a:xfrm>
              <a:off x="8102233" y="86275"/>
              <a:ext cx="397957" cy="453229"/>
              <a:chOff x="4836960" y="2166120"/>
              <a:chExt cx="388440" cy="1294200"/>
            </a:xfrm>
          </p:grpSpPr>
          <p:sp>
            <p:nvSpPr>
              <p:cNvPr id="436" name="Google Shape;436;p44"/>
              <p:cNvSpPr/>
              <p:nvPr/>
            </p:nvSpPr>
            <p:spPr>
              <a:xfrm>
                <a:off x="5135040" y="2166120"/>
                <a:ext cx="90360" cy="1294200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4986000" y="2166120"/>
                <a:ext cx="90360" cy="792720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4836960" y="2959200"/>
                <a:ext cx="90000" cy="174600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44"/>
            <p:cNvGrpSpPr/>
            <p:nvPr/>
          </p:nvGrpSpPr>
          <p:grpSpPr>
            <a:xfrm>
              <a:off x="8550044" y="216119"/>
              <a:ext cx="398326" cy="193521"/>
              <a:chOff x="6180480" y="1249200"/>
              <a:chExt cx="388800" cy="552600"/>
            </a:xfrm>
          </p:grpSpPr>
          <p:sp>
            <p:nvSpPr>
              <p:cNvPr id="440" name="Google Shape;440;p44"/>
              <p:cNvSpPr/>
              <p:nvPr/>
            </p:nvSpPr>
            <p:spPr>
              <a:xfrm>
                <a:off x="6479280" y="1249200"/>
                <a:ext cx="90000" cy="173520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4"/>
              <p:cNvSpPr/>
              <p:nvPr/>
            </p:nvSpPr>
            <p:spPr>
              <a:xfrm>
                <a:off x="6329880" y="1249200"/>
                <a:ext cx="90000" cy="443880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4"/>
              <p:cNvSpPr/>
              <p:nvPr/>
            </p:nvSpPr>
            <p:spPr>
              <a:xfrm>
                <a:off x="6180480" y="1693080"/>
                <a:ext cx="90360" cy="108720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46" name="Google Shape;446;p45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45"/>
          <p:cNvSpPr txBox="1"/>
          <p:nvPr>
            <p:ph idx="1" type="subTitle"/>
          </p:nvPr>
        </p:nvSpPr>
        <p:spPr>
          <a:xfrm>
            <a:off x="4728100" y="1360275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45"/>
          <p:cNvSpPr txBox="1"/>
          <p:nvPr>
            <p:ph idx="2" type="subTitle"/>
          </p:nvPr>
        </p:nvSpPr>
        <p:spPr>
          <a:xfrm>
            <a:off x="716625" y="1360275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1" name="Google Shape;541;p45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542" name="Google Shape;542;p45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558" name="Google Shape;558;p4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45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574" name="Google Shape;574;p45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590" name="Google Shape;590;p4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4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08" name="Google Shape;608;p46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46"/>
          <p:cNvGrpSpPr/>
          <p:nvPr/>
        </p:nvGrpSpPr>
        <p:grpSpPr>
          <a:xfrm flipH="1">
            <a:off x="122025" y="4917447"/>
            <a:ext cx="4420450" cy="226056"/>
            <a:chOff x="122000" y="4917447"/>
            <a:chExt cx="4420450" cy="226056"/>
          </a:xfrm>
        </p:grpSpPr>
        <p:sp>
          <p:nvSpPr>
            <p:cNvPr id="701" name="Google Shape;701;p46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6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46"/>
          <p:cNvGrpSpPr/>
          <p:nvPr/>
        </p:nvGrpSpPr>
        <p:grpSpPr>
          <a:xfrm flipH="1">
            <a:off x="4601525" y="4884626"/>
            <a:ext cx="4420450" cy="258877"/>
            <a:chOff x="4601500" y="4884626"/>
            <a:chExt cx="4420450" cy="258877"/>
          </a:xfrm>
        </p:grpSpPr>
        <p:sp>
          <p:nvSpPr>
            <p:cNvPr id="717" name="Google Shape;717;p46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6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6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6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6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6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6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6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6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6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6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6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6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6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6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46"/>
          <p:cNvGrpSpPr/>
          <p:nvPr/>
        </p:nvGrpSpPr>
        <p:grpSpPr>
          <a:xfrm>
            <a:off x="122000" y="4884626"/>
            <a:ext cx="8899950" cy="258877"/>
            <a:chOff x="122000" y="4884626"/>
            <a:chExt cx="8899950" cy="258877"/>
          </a:xfrm>
        </p:grpSpPr>
        <p:grpSp>
          <p:nvGrpSpPr>
            <p:cNvPr id="733" name="Google Shape;733;p46"/>
            <p:cNvGrpSpPr/>
            <p:nvPr/>
          </p:nvGrpSpPr>
          <p:grpSpPr>
            <a:xfrm>
              <a:off x="122000" y="4917447"/>
              <a:ext cx="4420450" cy="226056"/>
              <a:chOff x="122000" y="4917447"/>
              <a:chExt cx="4420450" cy="226056"/>
            </a:xfrm>
          </p:grpSpPr>
          <p:sp>
            <p:nvSpPr>
              <p:cNvPr id="734" name="Google Shape;734;p46"/>
              <p:cNvSpPr/>
              <p:nvPr/>
            </p:nvSpPr>
            <p:spPr>
              <a:xfrm>
                <a:off x="122000" y="5120767"/>
                <a:ext cx="239400" cy="22734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6"/>
              <p:cNvSpPr/>
              <p:nvPr/>
            </p:nvSpPr>
            <p:spPr>
              <a:xfrm>
                <a:off x="420441" y="5093416"/>
                <a:ext cx="239400" cy="50085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6"/>
              <p:cNvSpPr/>
              <p:nvPr/>
            </p:nvSpPr>
            <p:spPr>
              <a:xfrm>
                <a:off x="719241" y="5077403"/>
                <a:ext cx="239400" cy="6609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6"/>
              <p:cNvSpPr/>
              <p:nvPr/>
            </p:nvSpPr>
            <p:spPr>
              <a:xfrm>
                <a:off x="1018042" y="5048825"/>
                <a:ext cx="239400" cy="94677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6"/>
              <p:cNvSpPr/>
              <p:nvPr/>
            </p:nvSpPr>
            <p:spPr>
              <a:xfrm>
                <a:off x="1316483" y="5020539"/>
                <a:ext cx="239760" cy="122963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6"/>
              <p:cNvSpPr/>
              <p:nvPr/>
            </p:nvSpPr>
            <p:spPr>
              <a:xfrm>
                <a:off x="1615283" y="5009493"/>
                <a:ext cx="239400" cy="134009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6"/>
              <p:cNvSpPr/>
              <p:nvPr/>
            </p:nvSpPr>
            <p:spPr>
              <a:xfrm>
                <a:off x="2212525" y="4988980"/>
                <a:ext cx="239400" cy="154522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6"/>
              <p:cNvSpPr/>
              <p:nvPr/>
            </p:nvSpPr>
            <p:spPr>
              <a:xfrm>
                <a:off x="2809766" y="4980623"/>
                <a:ext cx="239400" cy="162879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3108567" y="4966948"/>
                <a:ext cx="239400" cy="17655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6"/>
              <p:cNvSpPr/>
              <p:nvPr/>
            </p:nvSpPr>
            <p:spPr>
              <a:xfrm>
                <a:off x="3407008" y="4938486"/>
                <a:ext cx="239400" cy="205016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6"/>
              <p:cNvSpPr/>
              <p:nvPr/>
            </p:nvSpPr>
            <p:spPr>
              <a:xfrm>
                <a:off x="3705808" y="4945207"/>
                <a:ext cx="239400" cy="198295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6"/>
              <p:cNvSpPr/>
              <p:nvPr/>
            </p:nvSpPr>
            <p:spPr>
              <a:xfrm>
                <a:off x="4004609" y="4929545"/>
                <a:ext cx="239400" cy="213958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6"/>
              <p:cNvSpPr/>
              <p:nvPr/>
            </p:nvSpPr>
            <p:spPr>
              <a:xfrm>
                <a:off x="4303050" y="4917447"/>
                <a:ext cx="239400" cy="226056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6"/>
              <p:cNvSpPr/>
              <p:nvPr/>
            </p:nvSpPr>
            <p:spPr>
              <a:xfrm>
                <a:off x="1914084" y="5026208"/>
                <a:ext cx="239400" cy="117294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6"/>
              <p:cNvSpPr/>
              <p:nvPr/>
            </p:nvSpPr>
            <p:spPr>
              <a:xfrm>
                <a:off x="2510966" y="5013584"/>
                <a:ext cx="239400" cy="129918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" name="Google Shape;749;p46"/>
            <p:cNvGrpSpPr/>
            <p:nvPr/>
          </p:nvGrpSpPr>
          <p:grpSpPr>
            <a:xfrm>
              <a:off x="4601500" y="4884626"/>
              <a:ext cx="4420450" cy="258877"/>
              <a:chOff x="4601500" y="4884626"/>
              <a:chExt cx="4420450" cy="258877"/>
            </a:xfrm>
          </p:grpSpPr>
          <p:sp>
            <p:nvSpPr>
              <p:cNvPr id="750" name="Google Shape;750;p46"/>
              <p:cNvSpPr/>
              <p:nvPr/>
            </p:nvSpPr>
            <p:spPr>
              <a:xfrm flipH="1">
                <a:off x="8782550" y="5120767"/>
                <a:ext cx="239400" cy="22734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6"/>
              <p:cNvSpPr/>
              <p:nvPr/>
            </p:nvSpPr>
            <p:spPr>
              <a:xfrm flipH="1">
                <a:off x="8484109" y="5093416"/>
                <a:ext cx="239400" cy="50085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6"/>
              <p:cNvSpPr/>
              <p:nvPr/>
            </p:nvSpPr>
            <p:spPr>
              <a:xfrm flipH="1">
                <a:off x="8185309" y="5077403"/>
                <a:ext cx="239400" cy="6609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6"/>
              <p:cNvSpPr/>
              <p:nvPr/>
            </p:nvSpPr>
            <p:spPr>
              <a:xfrm flipH="1">
                <a:off x="7886508" y="5048825"/>
                <a:ext cx="239400" cy="94677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6"/>
              <p:cNvSpPr/>
              <p:nvPr/>
            </p:nvSpPr>
            <p:spPr>
              <a:xfrm flipH="1">
                <a:off x="7587707" y="5020539"/>
                <a:ext cx="239760" cy="122963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6"/>
              <p:cNvSpPr/>
              <p:nvPr/>
            </p:nvSpPr>
            <p:spPr>
              <a:xfrm flipH="1">
                <a:off x="7289267" y="5009493"/>
                <a:ext cx="239400" cy="134009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6"/>
              <p:cNvSpPr/>
              <p:nvPr/>
            </p:nvSpPr>
            <p:spPr>
              <a:xfrm flipH="1">
                <a:off x="6692025" y="4988980"/>
                <a:ext cx="239400" cy="154522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6"/>
              <p:cNvSpPr/>
              <p:nvPr/>
            </p:nvSpPr>
            <p:spPr>
              <a:xfrm flipH="1">
                <a:off x="6094784" y="4980623"/>
                <a:ext cx="239400" cy="162879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6"/>
              <p:cNvSpPr/>
              <p:nvPr/>
            </p:nvSpPr>
            <p:spPr>
              <a:xfrm flipH="1">
                <a:off x="5795983" y="4966948"/>
                <a:ext cx="239400" cy="17655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6"/>
              <p:cNvSpPr/>
              <p:nvPr/>
            </p:nvSpPr>
            <p:spPr>
              <a:xfrm flipH="1">
                <a:off x="5497542" y="4938486"/>
                <a:ext cx="239400" cy="205016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6"/>
              <p:cNvSpPr/>
              <p:nvPr/>
            </p:nvSpPr>
            <p:spPr>
              <a:xfrm flipH="1">
                <a:off x="5198742" y="4945207"/>
                <a:ext cx="239400" cy="198295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6"/>
              <p:cNvSpPr/>
              <p:nvPr/>
            </p:nvSpPr>
            <p:spPr>
              <a:xfrm flipH="1">
                <a:off x="4899941" y="4929545"/>
                <a:ext cx="239400" cy="213958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6"/>
              <p:cNvSpPr/>
              <p:nvPr/>
            </p:nvSpPr>
            <p:spPr>
              <a:xfrm flipH="1">
                <a:off x="4601500" y="4884626"/>
                <a:ext cx="239400" cy="258876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6"/>
              <p:cNvSpPr/>
              <p:nvPr/>
            </p:nvSpPr>
            <p:spPr>
              <a:xfrm flipH="1">
                <a:off x="6990466" y="5026208"/>
                <a:ext cx="239400" cy="117294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 flipH="1">
                <a:off x="6393584" y="5013584"/>
                <a:ext cx="239400" cy="129918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5" name="Google Shape;765;p46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6" name="Google Shape;766;p46"/>
          <p:cNvSpPr txBox="1"/>
          <p:nvPr>
            <p:ph idx="2" type="title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7" name="Google Shape;767;p46"/>
          <p:cNvSpPr txBox="1"/>
          <p:nvPr>
            <p:ph idx="1" type="subTitle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7"/>
          <p:cNvSpPr/>
          <p:nvPr>
            <p:ph idx="2" type="pic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71" name="Google Shape;771;p4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72" name="Google Shape;772;p47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4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865" name="Google Shape;865;p47"/>
            <p:cNvSpPr/>
            <p:nvPr/>
          </p:nvSpPr>
          <p:spPr>
            <a:xfrm>
              <a:off x="4089960" y="2835360"/>
              <a:ext cx="90360" cy="540000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4388760" y="2589480"/>
              <a:ext cx="90000" cy="420480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4239360" y="2835360"/>
              <a:ext cx="90360" cy="174600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869" name="Google Shape;869;p47"/>
            <p:cNvSpPr/>
            <p:nvPr/>
          </p:nvSpPr>
          <p:spPr>
            <a:xfrm>
              <a:off x="4538160" y="2589480"/>
              <a:ext cx="90000" cy="96516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47"/>
          <p:cNvSpPr txBox="1"/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3" name="Google Shape;873;p47"/>
          <p:cNvSpPr txBox="1"/>
          <p:nvPr>
            <p:ph idx="1" type="subTitle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/>
        </p:txBody>
      </p:sp>
      <p:sp>
        <p:nvSpPr>
          <p:cNvPr id="874" name="Google Shape;8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4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77" name="Google Shape;877;p48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0" name="Google Shape;970;p48"/>
          <p:cNvSpPr txBox="1"/>
          <p:nvPr>
            <p:ph idx="1" type="subTitle"/>
          </p:nvPr>
        </p:nvSpPr>
        <p:spPr>
          <a:xfrm>
            <a:off x="713196" y="1944949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48"/>
          <p:cNvSpPr txBox="1"/>
          <p:nvPr>
            <p:ph idx="2" type="subTitle"/>
          </p:nvPr>
        </p:nvSpPr>
        <p:spPr>
          <a:xfrm>
            <a:off x="3353100" y="1944949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48"/>
          <p:cNvSpPr txBox="1"/>
          <p:nvPr>
            <p:ph idx="3" type="subTitle"/>
          </p:nvPr>
        </p:nvSpPr>
        <p:spPr>
          <a:xfrm>
            <a:off x="713196" y="3794000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48"/>
          <p:cNvSpPr txBox="1"/>
          <p:nvPr>
            <p:ph idx="4" type="subTitle"/>
          </p:nvPr>
        </p:nvSpPr>
        <p:spPr>
          <a:xfrm>
            <a:off x="3353100" y="3794000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48"/>
          <p:cNvSpPr txBox="1"/>
          <p:nvPr>
            <p:ph idx="5" type="subTitle"/>
          </p:nvPr>
        </p:nvSpPr>
        <p:spPr>
          <a:xfrm>
            <a:off x="5993004" y="1944949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48"/>
          <p:cNvSpPr txBox="1"/>
          <p:nvPr>
            <p:ph idx="6" type="subTitle"/>
          </p:nvPr>
        </p:nvSpPr>
        <p:spPr>
          <a:xfrm>
            <a:off x="5993004" y="3794000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48"/>
          <p:cNvSpPr txBox="1"/>
          <p:nvPr>
            <p:ph idx="7" type="subTitle"/>
          </p:nvPr>
        </p:nvSpPr>
        <p:spPr>
          <a:xfrm>
            <a:off x="714294" y="1211100"/>
            <a:ext cx="243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977" name="Google Shape;977;p48"/>
          <p:cNvSpPr txBox="1"/>
          <p:nvPr>
            <p:ph idx="8" type="subTitle"/>
          </p:nvPr>
        </p:nvSpPr>
        <p:spPr>
          <a:xfrm>
            <a:off x="3354198" y="1211100"/>
            <a:ext cx="243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5993002" y="1211100"/>
            <a:ext cx="243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979" name="Google Shape;979;p48"/>
          <p:cNvSpPr txBox="1"/>
          <p:nvPr>
            <p:ph idx="13" type="subTitle"/>
          </p:nvPr>
        </p:nvSpPr>
        <p:spPr>
          <a:xfrm>
            <a:off x="714294" y="3061794"/>
            <a:ext cx="24354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980" name="Google Shape;980;p48"/>
          <p:cNvSpPr txBox="1"/>
          <p:nvPr>
            <p:ph idx="14" type="subTitle"/>
          </p:nvPr>
        </p:nvSpPr>
        <p:spPr>
          <a:xfrm>
            <a:off x="3354198" y="3061794"/>
            <a:ext cx="24354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981" name="Google Shape;981;p48"/>
          <p:cNvSpPr txBox="1"/>
          <p:nvPr>
            <p:ph idx="15" type="subTitle"/>
          </p:nvPr>
        </p:nvSpPr>
        <p:spPr>
          <a:xfrm>
            <a:off x="5994102" y="3061794"/>
            <a:ext cx="24354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982" name="Google Shape;982;p48"/>
          <p:cNvGrpSpPr/>
          <p:nvPr/>
        </p:nvGrpSpPr>
        <p:grpSpPr>
          <a:xfrm>
            <a:off x="8430835" y="4756407"/>
            <a:ext cx="551017" cy="217475"/>
            <a:chOff x="6204535" y="1008832"/>
            <a:chExt cx="551017" cy="217475"/>
          </a:xfrm>
        </p:grpSpPr>
        <p:sp>
          <p:nvSpPr>
            <p:cNvPr id="983" name="Google Shape;983;p48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 rot="10800000">
            <a:off x="162210" y="169632"/>
            <a:ext cx="551017" cy="217475"/>
            <a:chOff x="6204535" y="1008832"/>
            <a:chExt cx="551017" cy="217475"/>
          </a:xfrm>
        </p:grpSpPr>
        <p:sp>
          <p:nvSpPr>
            <p:cNvPr id="988" name="Google Shape;988;p48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48"/>
          <p:cNvGrpSpPr/>
          <p:nvPr/>
        </p:nvGrpSpPr>
        <p:grpSpPr>
          <a:xfrm>
            <a:off x="162210" y="278369"/>
            <a:ext cx="551017" cy="217475"/>
            <a:chOff x="6204535" y="1008832"/>
            <a:chExt cx="551017" cy="217475"/>
          </a:xfrm>
        </p:grpSpPr>
        <p:sp>
          <p:nvSpPr>
            <p:cNvPr id="993" name="Google Shape;993;p48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8430835" y="4689632"/>
            <a:ext cx="551017" cy="217475"/>
            <a:chOff x="6204535" y="1008832"/>
            <a:chExt cx="551017" cy="217475"/>
          </a:xfrm>
        </p:grpSpPr>
        <p:sp>
          <p:nvSpPr>
            <p:cNvPr id="998" name="Google Shape;998;p48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4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05" name="Google Shape;1005;p49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Google Shape;1097;p49"/>
          <p:cNvSpPr txBox="1"/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8" name="Google Shape;109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01" name="Google Shape;1101;p50"/>
          <p:cNvSpPr txBox="1"/>
          <p:nvPr>
            <p:ph type="title"/>
          </p:nvPr>
        </p:nvSpPr>
        <p:spPr>
          <a:xfrm>
            <a:off x="720000" y="3756800"/>
            <a:ext cx="7704000" cy="8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02" name="Google Shape;110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b="0" i="0" sz="2800" u="none" cap="none" strike="noStrik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1.xml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2.xml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3.xml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4.xml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5.xml"/><Relationship Id="rId4" Type="http://schemas.openxmlformats.org/officeDocument/2006/relationships/hyperlink" Target="http://drive.google.com/file/d/1hE_16Oky0gc8pF2VWpb-V3mkl2V2vNoz/view" TargetMode="External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6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17.png"/><Relationship Id="rId9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"/>
          <p:cNvSpPr txBox="1"/>
          <p:nvPr>
            <p:ph type="ctrTitle"/>
          </p:nvPr>
        </p:nvSpPr>
        <p:spPr>
          <a:xfrm>
            <a:off x="712550" y="673525"/>
            <a:ext cx="7448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Navigating the Future: Deep Learning for Advanced Object Recognition</a:t>
            </a:r>
            <a:endParaRPr b="1" sz="3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6" name="Google Shape;260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50" y="2738775"/>
            <a:ext cx="1491600" cy="150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7" name="Google Shape;260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455" y="2738775"/>
            <a:ext cx="1491600" cy="150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8" name="Google Shape;260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759" y="2738775"/>
            <a:ext cx="1491600" cy="150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9" name="Google Shape;260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3655" y="2738775"/>
            <a:ext cx="1491600" cy="150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0" name="Google Shape;2610;p1"/>
          <p:cNvSpPr txBox="1"/>
          <p:nvPr/>
        </p:nvSpPr>
        <p:spPr>
          <a:xfrm>
            <a:off x="770000" y="4307000"/>
            <a:ext cx="1491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Christian Ingul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1" name="Google Shape;2611;p1"/>
          <p:cNvSpPr txBox="1"/>
          <p:nvPr/>
        </p:nvSpPr>
        <p:spPr>
          <a:xfrm>
            <a:off x="2751200" y="4307000"/>
            <a:ext cx="1633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Aditya Dhanotia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2" name="Google Shape;2612;p1"/>
          <p:cNvSpPr txBox="1"/>
          <p:nvPr/>
        </p:nvSpPr>
        <p:spPr>
          <a:xfrm>
            <a:off x="4884800" y="4307000"/>
            <a:ext cx="1756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Anthony Navarro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3" name="Google Shape;2613;p1"/>
          <p:cNvSpPr txBox="1"/>
          <p:nvPr/>
        </p:nvSpPr>
        <p:spPr>
          <a:xfrm>
            <a:off x="7170800" y="4307000"/>
            <a:ext cx="1491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Sharon Lu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d02861929d_0_563"/>
          <p:cNvSpPr/>
          <p:nvPr/>
        </p:nvSpPr>
        <p:spPr>
          <a:xfrm>
            <a:off x="5934550" y="1582975"/>
            <a:ext cx="2485800" cy="2935500"/>
          </a:xfrm>
          <a:prstGeom prst="roundRect">
            <a:avLst>
              <a:gd fmla="val 6023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0" name="Google Shape;2810;g2d02861929d_0_563"/>
          <p:cNvSpPr/>
          <p:nvPr/>
        </p:nvSpPr>
        <p:spPr>
          <a:xfrm>
            <a:off x="3318988" y="1582975"/>
            <a:ext cx="2485800" cy="2935500"/>
          </a:xfrm>
          <a:prstGeom prst="roundRect">
            <a:avLst>
              <a:gd fmla="val 6023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1" name="Google Shape;2811;g2d02861929d_0_563"/>
          <p:cNvSpPr/>
          <p:nvPr/>
        </p:nvSpPr>
        <p:spPr>
          <a:xfrm>
            <a:off x="703450" y="1582975"/>
            <a:ext cx="2485800" cy="2935500"/>
          </a:xfrm>
          <a:prstGeom prst="roundRect">
            <a:avLst>
              <a:gd fmla="val 6023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2" name="Google Shape;2812;g2d02861929d_0_563"/>
          <p:cNvSpPr txBox="1"/>
          <p:nvPr>
            <p:ph type="title"/>
          </p:nvPr>
        </p:nvSpPr>
        <p:spPr>
          <a:xfrm>
            <a:off x="262800" y="216425"/>
            <a:ext cx="82515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 &amp; Normalization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13" name="Google Shape;2813;g2d02861929d_0_563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4" name="Google Shape;2814;g2d02861929d_0_563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5" name="Google Shape;2815;g2d02861929d_0_563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6" name="Google Shape;2816;g2d02861929d_0_563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7" name="Google Shape;2817;g2d02861929d_0_563"/>
          <p:cNvSpPr/>
          <p:nvPr/>
        </p:nvSpPr>
        <p:spPr>
          <a:xfrm>
            <a:off x="616500" y="1115500"/>
            <a:ext cx="2793900" cy="567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Resizing images to (224x224)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8" name="Google Shape;2818;g2d02861929d_0_563"/>
          <p:cNvSpPr/>
          <p:nvPr/>
        </p:nvSpPr>
        <p:spPr>
          <a:xfrm>
            <a:off x="3241150" y="1115500"/>
            <a:ext cx="2793900" cy="5676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Dividing each pixel by 255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9" name="Google Shape;2819;g2d02861929d_0_563"/>
          <p:cNvSpPr/>
          <p:nvPr/>
        </p:nvSpPr>
        <p:spPr>
          <a:xfrm>
            <a:off x="5872575" y="1115500"/>
            <a:ext cx="2793900" cy="5676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466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Normalizing Bounding Box Coordinates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0" name="Google Shape;2820;g2d02861929d_0_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025" y="1971075"/>
            <a:ext cx="1994300" cy="22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g2d02861929d_0_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625" y="2031418"/>
            <a:ext cx="2177650" cy="141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g2d02861929d_0_563"/>
          <p:cNvPicPr preferRelativeResize="0"/>
          <p:nvPr/>
        </p:nvPicPr>
        <p:blipFill rotWithShape="1">
          <a:blip r:embed="rId6">
            <a:alphaModFix/>
          </a:blip>
          <a:srcRect b="4790" l="4570" r="4570" t="4481"/>
          <a:stretch/>
        </p:blipFill>
        <p:spPr>
          <a:xfrm>
            <a:off x="871890" y="1939163"/>
            <a:ext cx="2148925" cy="160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g2d02861929d_0_563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4" name="Google Shape;2824;g2d02861929d_0_5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2d02861929d_0_1028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Building</a:t>
            </a:r>
            <a:endParaRPr/>
          </a:p>
        </p:txBody>
      </p:sp>
      <p:sp>
        <p:nvSpPr>
          <p:cNvPr id="2830" name="Google Shape;2830;g2d02861929d_0_1028"/>
          <p:cNvSpPr txBox="1"/>
          <p:nvPr>
            <p:ph idx="1" type="subTitle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TensorFlow</a:t>
            </a:r>
            <a:endParaRPr/>
          </a:p>
        </p:txBody>
      </p:sp>
      <p:sp>
        <p:nvSpPr>
          <p:cNvPr id="2831" name="Google Shape;2831;g2d02861929d_0_1028"/>
          <p:cNvSpPr txBox="1"/>
          <p:nvPr>
            <p:ph idx="2" type="title"/>
          </p:nvPr>
        </p:nvSpPr>
        <p:spPr>
          <a:xfrm>
            <a:off x="2821525" y="539500"/>
            <a:ext cx="2839800" cy="16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 </a:t>
            </a:r>
            <a:endParaRPr/>
          </a:p>
        </p:txBody>
      </p:sp>
      <p:grpSp>
        <p:nvGrpSpPr>
          <p:cNvPr id="2832" name="Google Shape;2832;g2d02861929d_0_1028"/>
          <p:cNvGrpSpPr/>
          <p:nvPr/>
        </p:nvGrpSpPr>
        <p:grpSpPr>
          <a:xfrm>
            <a:off x="3333121" y="539511"/>
            <a:ext cx="397957" cy="491303"/>
            <a:chOff x="4986000" y="2166120"/>
            <a:chExt cx="388440" cy="1402920"/>
          </a:xfrm>
        </p:grpSpPr>
        <p:sp>
          <p:nvSpPr>
            <p:cNvPr id="2833" name="Google Shape;2833;g2d02861929d_0_1028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g2d02861929d_0_1028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g2d02861929d_0_1028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6" name="Google Shape;2836;g2d02861929d_0_1028"/>
          <p:cNvGrpSpPr/>
          <p:nvPr/>
        </p:nvGrpSpPr>
        <p:grpSpPr>
          <a:xfrm>
            <a:off x="4984304" y="1974862"/>
            <a:ext cx="398326" cy="280942"/>
            <a:chOff x="6180480" y="1249200"/>
            <a:chExt cx="388800" cy="552600"/>
          </a:xfrm>
        </p:grpSpPr>
        <p:sp>
          <p:nvSpPr>
            <p:cNvPr id="2837" name="Google Shape;2837;g2d02861929d_0_1028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g2d02861929d_0_1028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g2d02861929d_0_1028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g2d02861929d_0_10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1" name="Google Shape;2841;g2d02861929d_0_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825" y="2782637"/>
            <a:ext cx="882054" cy="94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2d02861929d_0_679"/>
          <p:cNvSpPr txBox="1"/>
          <p:nvPr>
            <p:ph type="title"/>
          </p:nvPr>
        </p:nvSpPr>
        <p:spPr>
          <a:xfrm>
            <a:off x="262800" y="216425"/>
            <a:ext cx="6207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&amp;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47" name="Google Shape;2847;g2d02861929d_0_679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8" name="Google Shape;2848;g2d02861929d_0_679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9" name="Google Shape;2849;g2d02861929d_0_679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0" name="Google Shape;2850;g2d02861929d_0_679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1" name="Google Shape;2851;g2d02861929d_0_679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2" name="Google Shape;2852;g2d02861929d_0_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50" y="1512725"/>
            <a:ext cx="4588650" cy="326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g2d02861929d_0_679"/>
          <p:cNvSpPr/>
          <p:nvPr/>
        </p:nvSpPr>
        <p:spPr>
          <a:xfrm>
            <a:off x="4446250" y="3198525"/>
            <a:ext cx="3864900" cy="409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4" name="Google Shape;2854;g2d02861929d_0_679"/>
          <p:cNvSpPr/>
          <p:nvPr/>
        </p:nvSpPr>
        <p:spPr>
          <a:xfrm>
            <a:off x="5659185" y="1779212"/>
            <a:ext cx="1913100" cy="15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5" name="Google Shape;2855;g2d02861929d_0_6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25" y="1565700"/>
            <a:ext cx="3638299" cy="28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g2d02861929d_0_679"/>
          <p:cNvSpPr/>
          <p:nvPr/>
        </p:nvSpPr>
        <p:spPr>
          <a:xfrm>
            <a:off x="324975" y="889025"/>
            <a:ext cx="3585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New MobileNetv2 Architecture</a:t>
            </a:r>
            <a:endParaRPr b="1"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7" name="Google Shape;2857;g2d02861929d_0_679"/>
          <p:cNvSpPr/>
          <p:nvPr/>
        </p:nvSpPr>
        <p:spPr>
          <a:xfrm>
            <a:off x="4228500" y="889025"/>
            <a:ext cx="45888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Key Modeling Decisions</a:t>
            </a:r>
            <a:endParaRPr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8" name="Google Shape;2858;g2d02861929d_0_679"/>
          <p:cNvCxnSpPr>
            <a:stCxn id="2857" idx="1"/>
            <a:endCxn id="2857" idx="1"/>
          </p:cNvCxnSpPr>
          <p:nvPr/>
        </p:nvCxnSpPr>
        <p:spPr>
          <a:xfrm>
            <a:off x="4228500" y="10939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9" name="Google Shape;2859;g2d02861929d_0_679"/>
          <p:cNvCxnSpPr>
            <a:stCxn id="2856" idx="3"/>
            <a:endCxn id="2857" idx="1"/>
          </p:cNvCxnSpPr>
          <p:nvPr/>
        </p:nvCxnSpPr>
        <p:spPr>
          <a:xfrm>
            <a:off x="3909975" y="1093925"/>
            <a:ext cx="31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0" name="Google Shape;2860;g2d02861929d_0_679"/>
          <p:cNvCxnSpPr/>
          <p:nvPr/>
        </p:nvCxnSpPr>
        <p:spPr>
          <a:xfrm>
            <a:off x="8817000" y="1093925"/>
            <a:ext cx="31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1" name="Google Shape;2861;g2d02861929d_0_6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2" name="Google Shape;2862;g2d02861929d_0_679"/>
          <p:cNvSpPr/>
          <p:nvPr/>
        </p:nvSpPr>
        <p:spPr>
          <a:xfrm>
            <a:off x="4446250" y="3760275"/>
            <a:ext cx="3864900" cy="409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2d02861929d_0_683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8" name="Google Shape;2868;g2d02861929d_0_683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9" name="Google Shape;2869;g2d02861929d_0_683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0" name="Google Shape;2870;g2d02861929d_0_683"/>
          <p:cNvSpPr txBox="1"/>
          <p:nvPr>
            <p:ph type="title"/>
          </p:nvPr>
        </p:nvSpPr>
        <p:spPr>
          <a:xfrm>
            <a:off x="262800" y="216425"/>
            <a:ext cx="7252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Optimizer, Loss, Training Performance</a:t>
            </a:r>
            <a:endParaRPr/>
          </a:p>
        </p:txBody>
      </p:sp>
      <p:sp>
        <p:nvSpPr>
          <p:cNvPr id="2871" name="Google Shape;2871;g2d02861929d_0_683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2" name="Google Shape;2872;g2d02861929d_0_683"/>
          <p:cNvPicPr preferRelativeResize="0"/>
          <p:nvPr/>
        </p:nvPicPr>
        <p:blipFill rotWithShape="1">
          <a:blip r:embed="rId4">
            <a:alphaModFix/>
          </a:blip>
          <a:srcRect b="0" l="0" r="0" t="4607"/>
          <a:stretch/>
        </p:blipFill>
        <p:spPr>
          <a:xfrm>
            <a:off x="437275" y="1364150"/>
            <a:ext cx="4193452" cy="361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g2d02861929d_0_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225" y="2030550"/>
            <a:ext cx="3176550" cy="2176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g2d02861929d_0_683"/>
          <p:cNvSpPr/>
          <p:nvPr/>
        </p:nvSpPr>
        <p:spPr>
          <a:xfrm>
            <a:off x="918052" y="1790453"/>
            <a:ext cx="2644200" cy="277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5" name="Google Shape;2875;g2d02861929d_0_683"/>
          <p:cNvSpPr/>
          <p:nvPr/>
        </p:nvSpPr>
        <p:spPr>
          <a:xfrm>
            <a:off x="918052" y="2368304"/>
            <a:ext cx="1049400" cy="277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6" name="Google Shape;2876;g2d02861929d_0_683"/>
          <p:cNvSpPr txBox="1"/>
          <p:nvPr/>
        </p:nvSpPr>
        <p:spPr>
          <a:xfrm>
            <a:off x="5236650" y="4424775"/>
            <a:ext cx="33201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 for a total of 10 epochs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7" name="Google Shape;2877;g2d02861929d_0_683"/>
          <p:cNvSpPr/>
          <p:nvPr/>
        </p:nvSpPr>
        <p:spPr>
          <a:xfrm>
            <a:off x="302000" y="889025"/>
            <a:ext cx="4464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Model Compiling</a:t>
            </a:r>
            <a:endParaRPr b="1"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8" name="Google Shape;2878;g2d02861929d_0_683"/>
          <p:cNvSpPr/>
          <p:nvPr/>
        </p:nvSpPr>
        <p:spPr>
          <a:xfrm>
            <a:off x="5066225" y="889025"/>
            <a:ext cx="37509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Model Training</a:t>
            </a:r>
            <a:endParaRPr b="1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9" name="Google Shape;2879;g2d02861929d_0_683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80" name="Google Shape;2880;g2d02861929d_0_683"/>
          <p:cNvCxnSpPr/>
          <p:nvPr/>
        </p:nvCxnSpPr>
        <p:spPr>
          <a:xfrm>
            <a:off x="-8250" y="1093925"/>
            <a:ext cx="31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1" name="Google Shape;2881;g2d02861929d_0_683"/>
          <p:cNvCxnSpPr>
            <a:stCxn id="2877" idx="3"/>
          </p:cNvCxnSpPr>
          <p:nvPr/>
        </p:nvCxnSpPr>
        <p:spPr>
          <a:xfrm flipH="1" rot="10800000">
            <a:off x="4766000" y="1091825"/>
            <a:ext cx="321900" cy="2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2" name="Google Shape;2882;g2d02861929d_0_6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3" name="Google Shape;2883;g2d02861929d_0_683"/>
          <p:cNvSpPr/>
          <p:nvPr/>
        </p:nvSpPr>
        <p:spPr>
          <a:xfrm>
            <a:off x="878350" y="4110375"/>
            <a:ext cx="1925400" cy="452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2d02861929d_0_687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9" name="Google Shape;2889;g2d02861929d_0_687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0" name="Google Shape;2890;g2d02861929d_0_687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1" name="Google Shape;2891;g2d02861929d_0_687"/>
          <p:cNvSpPr txBox="1"/>
          <p:nvPr>
            <p:ph type="title"/>
          </p:nvPr>
        </p:nvSpPr>
        <p:spPr>
          <a:xfrm>
            <a:off x="262800" y="216425"/>
            <a:ext cx="7275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Performance</a:t>
            </a:r>
            <a:endParaRPr/>
          </a:p>
        </p:txBody>
      </p:sp>
      <p:sp>
        <p:nvSpPr>
          <p:cNvPr id="2892" name="Google Shape;2892;g2d02861929d_0_687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3" name="Google Shape;2893;g2d02861929d_0_687"/>
          <p:cNvSpPr txBox="1"/>
          <p:nvPr/>
        </p:nvSpPr>
        <p:spPr>
          <a:xfrm>
            <a:off x="3562600" y="1357348"/>
            <a:ext cx="2228700" cy="39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Classification Accuracy</a:t>
            </a:r>
            <a:endParaRPr b="1" sz="15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4" name="Google Shape;2894;g2d02861929d_0_687"/>
          <p:cNvSpPr txBox="1"/>
          <p:nvPr/>
        </p:nvSpPr>
        <p:spPr>
          <a:xfrm>
            <a:off x="635663" y="1357348"/>
            <a:ext cx="2228700" cy="39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Total Loss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5" name="Google Shape;2895;g2d02861929d_0_687"/>
          <p:cNvSpPr txBox="1"/>
          <p:nvPr/>
        </p:nvSpPr>
        <p:spPr>
          <a:xfrm>
            <a:off x="6489525" y="1357348"/>
            <a:ext cx="2228700" cy="39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Bounding Box MSE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6" name="Google Shape;2896;g2d02861929d_0_687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7" name="Google Shape;2897;g2d02861929d_0_6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8" name="Google Shape;2898;g2d02861929d_0_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75" y="1756638"/>
            <a:ext cx="8583178" cy="247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2d02861929d_0_691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4" name="Google Shape;2904;g2d02861929d_0_691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5" name="Google Shape;2905;g2d02861929d_0_691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6" name="Google Shape;2906;g2d02861929d_0_691"/>
          <p:cNvSpPr txBox="1"/>
          <p:nvPr>
            <p:ph type="title"/>
          </p:nvPr>
        </p:nvSpPr>
        <p:spPr>
          <a:xfrm>
            <a:off x="262800" y="216425"/>
            <a:ext cx="6207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on the Test Set</a:t>
            </a:r>
            <a:endParaRPr/>
          </a:p>
        </p:txBody>
      </p:sp>
      <p:sp>
        <p:nvSpPr>
          <p:cNvPr id="2907" name="Google Shape;2907;g2d02861929d_0_691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8" name="Google Shape;2908;g2d02861929d_0_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450" y="2084512"/>
            <a:ext cx="2566900" cy="273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g2d02861929d_0_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75" y="2181575"/>
            <a:ext cx="2398126" cy="25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g2d02861929d_0_6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250" y="2130987"/>
            <a:ext cx="2684976" cy="2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Google Shape;2911;g2d02861929d_0_691"/>
          <p:cNvSpPr/>
          <p:nvPr/>
        </p:nvSpPr>
        <p:spPr>
          <a:xfrm>
            <a:off x="3487450" y="1276175"/>
            <a:ext cx="2371800" cy="66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20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.88</a:t>
            </a:r>
            <a:endParaRPr b="1" sz="20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2" name="Google Shape;2912;g2d02861929d_0_691"/>
          <p:cNvSpPr/>
          <p:nvPr/>
        </p:nvSpPr>
        <p:spPr>
          <a:xfrm>
            <a:off x="739600" y="1276175"/>
            <a:ext cx="2371800" cy="66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99%</a:t>
            </a:r>
            <a:endParaRPr b="1" sz="20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3" name="Google Shape;2913;g2d02861929d_0_691"/>
          <p:cNvSpPr/>
          <p:nvPr/>
        </p:nvSpPr>
        <p:spPr>
          <a:xfrm>
            <a:off x="6306850" y="1276175"/>
            <a:ext cx="2371800" cy="66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0.018</a:t>
            </a:r>
            <a:endParaRPr b="1" sz="20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4" name="Google Shape;2914;g2d02861929d_0_691"/>
          <p:cNvSpPr txBox="1"/>
          <p:nvPr/>
        </p:nvSpPr>
        <p:spPr>
          <a:xfrm>
            <a:off x="811150" y="840648"/>
            <a:ext cx="2228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Classification Accuracy</a:t>
            </a:r>
            <a:endParaRPr b="1" sz="15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5" name="Google Shape;2915;g2d02861929d_0_691"/>
          <p:cNvSpPr txBox="1"/>
          <p:nvPr/>
        </p:nvSpPr>
        <p:spPr>
          <a:xfrm>
            <a:off x="3562450" y="840648"/>
            <a:ext cx="2228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Total Loss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6" name="Google Shape;2916;g2d02861929d_0_691"/>
          <p:cNvSpPr txBox="1"/>
          <p:nvPr/>
        </p:nvSpPr>
        <p:spPr>
          <a:xfrm>
            <a:off x="6378400" y="840648"/>
            <a:ext cx="2228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Bounding Box MSE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7" name="Google Shape;2917;g2d02861929d_0_691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8" name="Google Shape;2918;g2d02861929d_0_6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2d02861929d_0_767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4" name="Google Shape;2924;g2d02861929d_0_767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5" name="Google Shape;2925;g2d02861929d_0_767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6" name="Google Shape;2926;g2d02861929d_0_767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7" name="Google Shape;2927;g2d02861929d_0_767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8" name="Google Shape;2928;g2d02861929d_0_7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9" name="Google Shape;2929;g2d02861929d_0_767" title="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575" y="813875"/>
            <a:ext cx="6914851" cy="42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g2d02861929d_0_767"/>
          <p:cNvSpPr txBox="1"/>
          <p:nvPr>
            <p:ph type="title"/>
          </p:nvPr>
        </p:nvSpPr>
        <p:spPr>
          <a:xfrm>
            <a:off x="262800" y="216425"/>
            <a:ext cx="69855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Model Real-Time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2d02861929d_0_1044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Challenges &amp; Next Steps</a:t>
            </a:r>
            <a:endParaRPr/>
          </a:p>
        </p:txBody>
      </p:sp>
      <p:sp>
        <p:nvSpPr>
          <p:cNvPr id="2936" name="Google Shape;2936;g2d02861929d_0_1044"/>
          <p:cNvSpPr txBox="1"/>
          <p:nvPr>
            <p:ph idx="2" type="title"/>
          </p:nvPr>
        </p:nvSpPr>
        <p:spPr>
          <a:xfrm>
            <a:off x="2821525" y="539500"/>
            <a:ext cx="2839800" cy="16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 </a:t>
            </a:r>
            <a:endParaRPr/>
          </a:p>
        </p:txBody>
      </p:sp>
      <p:grpSp>
        <p:nvGrpSpPr>
          <p:cNvPr id="2937" name="Google Shape;2937;g2d02861929d_0_1044"/>
          <p:cNvGrpSpPr/>
          <p:nvPr/>
        </p:nvGrpSpPr>
        <p:grpSpPr>
          <a:xfrm>
            <a:off x="3333121" y="539511"/>
            <a:ext cx="397957" cy="491303"/>
            <a:chOff x="4986000" y="2166120"/>
            <a:chExt cx="388440" cy="1402920"/>
          </a:xfrm>
        </p:grpSpPr>
        <p:sp>
          <p:nvSpPr>
            <p:cNvPr id="2938" name="Google Shape;2938;g2d02861929d_0_1044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g2d02861929d_0_1044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g2d02861929d_0_1044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1" name="Google Shape;2941;g2d02861929d_0_1044"/>
          <p:cNvGrpSpPr/>
          <p:nvPr/>
        </p:nvGrpSpPr>
        <p:grpSpPr>
          <a:xfrm>
            <a:off x="4984304" y="1974862"/>
            <a:ext cx="398326" cy="280942"/>
            <a:chOff x="6180480" y="1249200"/>
            <a:chExt cx="388800" cy="552600"/>
          </a:xfrm>
        </p:grpSpPr>
        <p:sp>
          <p:nvSpPr>
            <p:cNvPr id="2942" name="Google Shape;2942;g2d02861929d_0_1044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2d02861929d_0_1044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2d02861929d_0_1044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5" name="Google Shape;2945;g2d02861929d_0_10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2d02861929d_0_777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1" name="Google Shape;2951;g2d02861929d_0_777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2" name="Google Shape;2952;g2d02861929d_0_777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3" name="Google Shape;2953;g2d02861929d_0_777"/>
          <p:cNvSpPr txBox="1"/>
          <p:nvPr>
            <p:ph type="title"/>
          </p:nvPr>
        </p:nvSpPr>
        <p:spPr>
          <a:xfrm>
            <a:off x="262800" y="216425"/>
            <a:ext cx="7275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Study</a:t>
            </a:r>
            <a:endParaRPr/>
          </a:p>
        </p:txBody>
      </p:sp>
      <p:sp>
        <p:nvSpPr>
          <p:cNvPr id="2954" name="Google Shape;2954;g2d02861929d_0_777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5" name="Google Shape;2955;g2d02861929d_0_777"/>
          <p:cNvSpPr/>
          <p:nvPr/>
        </p:nvSpPr>
        <p:spPr>
          <a:xfrm>
            <a:off x="6048246" y="169892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</a:t>
            </a:r>
            <a:endParaRPr b="0" i="0" sz="14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56" name="Google Shape;2956;g2d02861929d_0_777"/>
          <p:cNvSpPr/>
          <p:nvPr/>
        </p:nvSpPr>
        <p:spPr>
          <a:xfrm>
            <a:off x="2670896" y="415282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G</a:t>
            </a:r>
            <a:endParaRPr b="0" i="0" sz="14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57" name="Google Shape;2957;g2d02861929d_0_777"/>
          <p:cNvSpPr/>
          <p:nvPr/>
        </p:nvSpPr>
        <p:spPr>
          <a:xfrm>
            <a:off x="6048246" y="415282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H</a:t>
            </a:r>
            <a:endParaRPr b="0" i="0" sz="14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58" name="Google Shape;2958;g2d02861929d_0_777"/>
          <p:cNvSpPr/>
          <p:nvPr/>
        </p:nvSpPr>
        <p:spPr>
          <a:xfrm>
            <a:off x="2670896" y="169892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</a:t>
            </a:r>
            <a:endParaRPr b="0" i="0" sz="14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59" name="Google Shape;2959;g2d02861929d_0_777"/>
          <p:cNvSpPr txBox="1"/>
          <p:nvPr/>
        </p:nvSpPr>
        <p:spPr>
          <a:xfrm>
            <a:off x="704546" y="1634725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Manual  Labeling</a:t>
            </a:r>
            <a:endParaRPr b="0" i="0" sz="16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60" name="Google Shape;2960;g2d02861929d_0_777"/>
          <p:cNvSpPr txBox="1"/>
          <p:nvPr/>
        </p:nvSpPr>
        <p:spPr>
          <a:xfrm>
            <a:off x="3649421" y="2676175"/>
            <a:ext cx="1814400" cy="880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Challenges of </a:t>
            </a:r>
            <a:r>
              <a:rPr lang="en" sz="1600">
                <a:solidFill>
                  <a:schemeClr val="dk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Deep Learning</a:t>
            </a:r>
            <a:endParaRPr b="0" i="0" sz="1600" u="none" cap="none" strike="noStrike">
              <a:solidFill>
                <a:schemeClr val="dk2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cxnSp>
        <p:nvCxnSpPr>
          <p:cNvPr id="2961" name="Google Shape;2961;g2d02861929d_0_777"/>
          <p:cNvCxnSpPr>
            <a:stCxn id="2960" idx="0"/>
            <a:endCxn id="2955" idx="1"/>
          </p:cNvCxnSpPr>
          <p:nvPr/>
        </p:nvCxnSpPr>
        <p:spPr>
          <a:xfrm rot="-5400000">
            <a:off x="4921421" y="1549375"/>
            <a:ext cx="762000" cy="14916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2" name="Google Shape;2962;g2d02861929d_0_777"/>
          <p:cNvCxnSpPr>
            <a:stCxn id="2960" idx="2"/>
            <a:endCxn id="2957" idx="1"/>
          </p:cNvCxnSpPr>
          <p:nvPr/>
        </p:nvCxnSpPr>
        <p:spPr>
          <a:xfrm flipH="1" rot="-5400000">
            <a:off x="4896671" y="3216625"/>
            <a:ext cx="811500" cy="14916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3" name="Google Shape;2963;g2d02861929d_0_777"/>
          <p:cNvSpPr txBox="1"/>
          <p:nvPr/>
        </p:nvSpPr>
        <p:spPr>
          <a:xfrm>
            <a:off x="704546" y="4088651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Model Architecture</a:t>
            </a:r>
            <a:endParaRPr b="0" i="0" sz="16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64" name="Google Shape;2964;g2d02861929d_0_777"/>
          <p:cNvSpPr txBox="1"/>
          <p:nvPr/>
        </p:nvSpPr>
        <p:spPr>
          <a:xfrm>
            <a:off x="6781572" y="1634725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Automating</a:t>
            </a:r>
            <a:r>
              <a:rPr b="0" i="0" lang="en" sz="1600" u="none" cap="none" strike="noStrike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 </a:t>
            </a:r>
            <a:r>
              <a:rPr lang="en" sz="1600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Labeling</a:t>
            </a:r>
            <a:endParaRPr b="0" i="0" sz="16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65" name="Google Shape;2965;g2d02861929d_0_777"/>
          <p:cNvSpPr txBox="1"/>
          <p:nvPr/>
        </p:nvSpPr>
        <p:spPr>
          <a:xfrm>
            <a:off x="6781576" y="4088650"/>
            <a:ext cx="1975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Explore More Advanced Models</a:t>
            </a:r>
            <a:endParaRPr b="0" i="0" sz="16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cxnSp>
        <p:nvCxnSpPr>
          <p:cNvPr id="2966" name="Google Shape;2966;g2d02861929d_0_777"/>
          <p:cNvCxnSpPr>
            <a:stCxn id="2960" idx="0"/>
            <a:endCxn id="2958" idx="3"/>
          </p:cNvCxnSpPr>
          <p:nvPr/>
        </p:nvCxnSpPr>
        <p:spPr>
          <a:xfrm flipH="1" rot="5400000">
            <a:off x="3447971" y="1567525"/>
            <a:ext cx="762000" cy="14553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7" name="Google Shape;2967;g2d02861929d_0_777"/>
          <p:cNvCxnSpPr>
            <a:stCxn id="2960" idx="2"/>
            <a:endCxn id="2956" idx="3"/>
          </p:cNvCxnSpPr>
          <p:nvPr/>
        </p:nvCxnSpPr>
        <p:spPr>
          <a:xfrm rot="5400000">
            <a:off x="3423221" y="3234775"/>
            <a:ext cx="811500" cy="14553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8" name="Google Shape;2968;g2d02861929d_0_777"/>
          <p:cNvSpPr txBox="1"/>
          <p:nvPr/>
        </p:nvSpPr>
        <p:spPr>
          <a:xfrm>
            <a:off x="704550" y="2452700"/>
            <a:ext cx="181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Computationally Expensive</a:t>
            </a:r>
            <a:endParaRPr b="0" i="0" sz="16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69" name="Google Shape;2969;g2d02861929d_0_777"/>
          <p:cNvSpPr txBox="1"/>
          <p:nvPr/>
        </p:nvSpPr>
        <p:spPr>
          <a:xfrm>
            <a:off x="704546" y="32706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 Augmentation</a:t>
            </a:r>
            <a:endParaRPr b="0" i="0" sz="16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0" name="Google Shape;2970;g2d02861929d_0_777"/>
          <p:cNvSpPr txBox="1"/>
          <p:nvPr/>
        </p:nvSpPr>
        <p:spPr>
          <a:xfrm>
            <a:off x="6781654" y="2452700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Switch to  GPU</a:t>
            </a:r>
            <a:endParaRPr b="0" i="0" sz="16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1" name="Google Shape;2971;g2d02861929d_0_777"/>
          <p:cNvSpPr txBox="1"/>
          <p:nvPr/>
        </p:nvSpPr>
        <p:spPr>
          <a:xfrm>
            <a:off x="6781654" y="3270676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More Diverse Augmentation</a:t>
            </a:r>
            <a:endParaRPr b="0" i="0" sz="16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2" name="Google Shape;2972;g2d02861929d_0_777"/>
          <p:cNvSpPr/>
          <p:nvPr/>
        </p:nvSpPr>
        <p:spPr>
          <a:xfrm>
            <a:off x="2670896" y="2508900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</a:t>
            </a:r>
            <a:endParaRPr b="0" i="0" sz="14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3" name="Google Shape;2973;g2d02861929d_0_777"/>
          <p:cNvSpPr/>
          <p:nvPr/>
        </p:nvSpPr>
        <p:spPr>
          <a:xfrm>
            <a:off x="2670896" y="331887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</a:t>
            </a:r>
            <a:endParaRPr b="0" i="0" sz="1400" u="none" cap="none" strike="noStrike">
              <a:solidFill>
                <a:srgbClr val="CC0000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4" name="Google Shape;2974;g2d02861929d_0_777"/>
          <p:cNvSpPr/>
          <p:nvPr/>
        </p:nvSpPr>
        <p:spPr>
          <a:xfrm>
            <a:off x="6048246" y="2508900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</a:t>
            </a:r>
            <a:endParaRPr b="0" i="0" sz="14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5" name="Google Shape;2975;g2d02861929d_0_777"/>
          <p:cNvSpPr/>
          <p:nvPr/>
        </p:nvSpPr>
        <p:spPr>
          <a:xfrm>
            <a:off x="6048246" y="3318875"/>
            <a:ext cx="4305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AA84F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</a:t>
            </a:r>
            <a:endParaRPr b="0" i="0" sz="1400" u="none" cap="none" strike="noStrike">
              <a:solidFill>
                <a:srgbClr val="6AA84F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cxnSp>
        <p:nvCxnSpPr>
          <p:cNvPr id="2976" name="Google Shape;2976;g2d02861929d_0_777"/>
          <p:cNvCxnSpPr>
            <a:stCxn id="2960" idx="1"/>
            <a:endCxn id="2972" idx="3"/>
          </p:cNvCxnSpPr>
          <p:nvPr/>
        </p:nvCxnSpPr>
        <p:spPr>
          <a:xfrm rot="10800000">
            <a:off x="3101321" y="2724025"/>
            <a:ext cx="548100" cy="392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7" name="Google Shape;2977;g2d02861929d_0_777"/>
          <p:cNvCxnSpPr>
            <a:stCxn id="2960" idx="1"/>
            <a:endCxn id="2973" idx="3"/>
          </p:cNvCxnSpPr>
          <p:nvPr/>
        </p:nvCxnSpPr>
        <p:spPr>
          <a:xfrm flipH="1">
            <a:off x="3101321" y="3116425"/>
            <a:ext cx="548100" cy="417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8" name="Google Shape;2978;g2d02861929d_0_777"/>
          <p:cNvCxnSpPr>
            <a:stCxn id="2960" idx="3"/>
            <a:endCxn id="2974" idx="1"/>
          </p:cNvCxnSpPr>
          <p:nvPr/>
        </p:nvCxnSpPr>
        <p:spPr>
          <a:xfrm flipH="1" rot="10800000">
            <a:off x="5463821" y="2724025"/>
            <a:ext cx="584400" cy="392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9" name="Google Shape;2979;g2d02861929d_0_777"/>
          <p:cNvCxnSpPr>
            <a:stCxn id="2960" idx="3"/>
            <a:endCxn id="2975" idx="1"/>
          </p:cNvCxnSpPr>
          <p:nvPr/>
        </p:nvCxnSpPr>
        <p:spPr>
          <a:xfrm>
            <a:off x="5463821" y="3116425"/>
            <a:ext cx="584400" cy="417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0" name="Google Shape;2980;g2d02861929d_0_777"/>
          <p:cNvSpPr/>
          <p:nvPr/>
        </p:nvSpPr>
        <p:spPr>
          <a:xfrm>
            <a:off x="704550" y="1022050"/>
            <a:ext cx="2349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1" name="Google Shape;2981;g2d02861929d_0_777"/>
          <p:cNvSpPr/>
          <p:nvPr/>
        </p:nvSpPr>
        <p:spPr>
          <a:xfrm>
            <a:off x="6124450" y="1022050"/>
            <a:ext cx="2349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2" name="Google Shape;2982;g2d02861929d_0_777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3" name="Google Shape;2983;g2d02861929d_0_7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oogle Shape;2988;g2d02861929d_0_911"/>
          <p:cNvGrpSpPr/>
          <p:nvPr/>
        </p:nvGrpSpPr>
        <p:grpSpPr>
          <a:xfrm>
            <a:off x="1853375" y="4206300"/>
            <a:ext cx="5421201" cy="960685"/>
            <a:chOff x="1853375" y="4206300"/>
            <a:chExt cx="5421201" cy="960685"/>
          </a:xfrm>
        </p:grpSpPr>
        <p:grpSp>
          <p:nvGrpSpPr>
            <p:cNvPr id="2989" name="Google Shape;2989;g2d02861929d_0_911"/>
            <p:cNvGrpSpPr/>
            <p:nvPr/>
          </p:nvGrpSpPr>
          <p:grpSpPr>
            <a:xfrm>
              <a:off x="1853375" y="4206310"/>
              <a:ext cx="2686628" cy="960675"/>
              <a:chOff x="5179977" y="136093"/>
              <a:chExt cx="2686628" cy="3346133"/>
            </a:xfrm>
          </p:grpSpPr>
          <p:sp>
            <p:nvSpPr>
              <p:cNvPr id="2990" name="Google Shape;2990;g2d02861929d_0_911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g2d02861929d_0_911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rect b="b" l="l" r="r" t="t"/>
                <a:pathLst>
                  <a:path extrusionOk="0" h="5542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g2d02861929d_0_911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rect b="b" l="l" r="r" t="t"/>
                <a:pathLst>
                  <a:path extrusionOk="0" h="7195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g2d02861929d_0_911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rect b="b" l="l" r="r" t="t"/>
                <a:pathLst>
                  <a:path extrusionOk="0" h="784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g2d02861929d_0_911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rect b="b" l="l" r="r" t="t"/>
                <a:pathLst>
                  <a:path extrusionOk="0" h="904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g2d02861929d_0_911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rect b="b" l="l" r="r" t="t"/>
                <a:pathLst>
                  <a:path extrusionOk="0" h="95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g2d02861929d_0_911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rect b="b" l="l" r="r" t="t"/>
                <a:pathLst>
                  <a:path extrusionOk="0" h="1033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g2d02861929d_0_911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rect b="b" l="l" r="r" t="t"/>
                <a:pathLst>
                  <a:path extrusionOk="0" h="11995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g2d02861929d_0_911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rect b="b" l="l" r="r" t="t"/>
                <a:pathLst>
                  <a:path extrusionOk="0" h="1160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g2d02861929d_0_911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rect b="b" l="l" r="r" t="t"/>
                <a:pathLst>
                  <a:path extrusionOk="0" h="1251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g2d02861929d_0_911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rect b="b" l="l" r="r" t="t"/>
                <a:pathLst>
                  <a:path extrusionOk="0" h="1322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g2d02861929d_0_911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rect b="b" l="l" r="r" t="t"/>
                <a:pathLst>
                  <a:path extrusionOk="0" h="686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g2d02861929d_0_911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rect b="b" l="l" r="r" t="t"/>
                <a:pathLst>
                  <a:path extrusionOk="0" h="7602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3" name="Google Shape;3003;g2d02861929d_0_911"/>
            <p:cNvGrpSpPr/>
            <p:nvPr/>
          </p:nvGrpSpPr>
          <p:grpSpPr>
            <a:xfrm flipH="1">
              <a:off x="4587948" y="4206300"/>
              <a:ext cx="2686628" cy="960675"/>
              <a:chOff x="5179977" y="136093"/>
              <a:chExt cx="2686628" cy="3346133"/>
            </a:xfrm>
          </p:grpSpPr>
          <p:sp>
            <p:nvSpPr>
              <p:cNvPr id="3004" name="Google Shape;3004;g2d02861929d_0_911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g2d02861929d_0_911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rect b="b" l="l" r="r" t="t"/>
                <a:pathLst>
                  <a:path extrusionOk="0" h="5542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g2d02861929d_0_911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rect b="b" l="l" r="r" t="t"/>
                <a:pathLst>
                  <a:path extrusionOk="0" h="7195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g2d02861929d_0_911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rect b="b" l="l" r="r" t="t"/>
                <a:pathLst>
                  <a:path extrusionOk="0" h="784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g2d02861929d_0_911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rect b="b" l="l" r="r" t="t"/>
                <a:pathLst>
                  <a:path extrusionOk="0" h="904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g2d02861929d_0_911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rect b="b" l="l" r="r" t="t"/>
                <a:pathLst>
                  <a:path extrusionOk="0" h="95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g2d02861929d_0_911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rect b="b" l="l" r="r" t="t"/>
                <a:pathLst>
                  <a:path extrusionOk="0" h="1033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g2d02861929d_0_911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rect b="b" l="l" r="r" t="t"/>
                <a:pathLst>
                  <a:path extrusionOk="0" h="11995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g2d02861929d_0_911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rect b="b" l="l" r="r" t="t"/>
                <a:pathLst>
                  <a:path extrusionOk="0" h="1160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g2d02861929d_0_911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rect b="b" l="l" r="r" t="t"/>
                <a:pathLst>
                  <a:path extrusionOk="0" h="1251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g2d02861929d_0_911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rect b="b" l="l" r="r" t="t"/>
                <a:pathLst>
                  <a:path extrusionOk="0" h="1322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g2d02861929d_0_911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rect b="b" l="l" r="r" t="t"/>
                <a:pathLst>
                  <a:path extrusionOk="0" h="686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g2d02861929d_0_911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rect b="b" l="l" r="r" t="t"/>
                <a:pathLst>
                  <a:path extrusionOk="0" h="7602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17" name="Google Shape;3017;g2d02861929d_0_911"/>
          <p:cNvGrpSpPr/>
          <p:nvPr/>
        </p:nvGrpSpPr>
        <p:grpSpPr>
          <a:xfrm>
            <a:off x="1433665" y="4527193"/>
            <a:ext cx="6260595" cy="639863"/>
            <a:chOff x="1433665" y="4527193"/>
            <a:chExt cx="6260595" cy="639863"/>
          </a:xfrm>
        </p:grpSpPr>
        <p:grpSp>
          <p:nvGrpSpPr>
            <p:cNvPr id="3018" name="Google Shape;3018;g2d02861929d_0_911"/>
            <p:cNvGrpSpPr/>
            <p:nvPr/>
          </p:nvGrpSpPr>
          <p:grpSpPr>
            <a:xfrm>
              <a:off x="1433665" y="4527203"/>
              <a:ext cx="3106319" cy="639853"/>
              <a:chOff x="4760286" y="2503707"/>
              <a:chExt cx="3106319" cy="978518"/>
            </a:xfrm>
          </p:grpSpPr>
          <p:sp>
            <p:nvSpPr>
              <p:cNvPr id="3019" name="Google Shape;3019;g2d02861929d_0_911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g2d02861929d_0_911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g2d02861929d_0_911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g2d02861929d_0_911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g2d02861929d_0_911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g2d02861929d_0_911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g2d02861929d_0_911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g2d02861929d_0_911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g2d02861929d_0_911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g2d02861929d_0_911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g2d02861929d_0_911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g2d02861929d_0_911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g2d02861929d_0_911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g2d02861929d_0_911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g2d02861929d_0_911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4" name="Google Shape;3034;g2d02861929d_0_911"/>
            <p:cNvGrpSpPr/>
            <p:nvPr/>
          </p:nvGrpSpPr>
          <p:grpSpPr>
            <a:xfrm flipH="1">
              <a:off x="4587941" y="4527193"/>
              <a:ext cx="3106319" cy="639853"/>
              <a:chOff x="4760286" y="2503707"/>
              <a:chExt cx="3106319" cy="978518"/>
            </a:xfrm>
          </p:grpSpPr>
          <p:sp>
            <p:nvSpPr>
              <p:cNvPr id="3035" name="Google Shape;3035;g2d02861929d_0_911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g2d02861929d_0_911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g2d02861929d_0_911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g2d02861929d_0_911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g2d02861929d_0_911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g2d02861929d_0_911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g2d02861929d_0_911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g2d02861929d_0_911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g2d02861929d_0_911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g2d02861929d_0_911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g2d02861929d_0_911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g2d02861929d_0_911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g2d02861929d_0_911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g2d02861929d_0_911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g2d02861929d_0_911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0" name="Google Shape;3050;g2d02861929d_0_911"/>
          <p:cNvGrpSpPr/>
          <p:nvPr/>
        </p:nvGrpSpPr>
        <p:grpSpPr>
          <a:xfrm>
            <a:off x="1441734" y="-47"/>
            <a:ext cx="6260532" cy="639864"/>
            <a:chOff x="1441734" y="-47"/>
            <a:chExt cx="6260532" cy="639864"/>
          </a:xfrm>
        </p:grpSpPr>
        <p:grpSp>
          <p:nvGrpSpPr>
            <p:cNvPr id="3051" name="Google Shape;3051;g2d02861929d_0_911"/>
            <p:cNvGrpSpPr/>
            <p:nvPr/>
          </p:nvGrpSpPr>
          <p:grpSpPr>
            <a:xfrm rot="10800000">
              <a:off x="4595947" y="-47"/>
              <a:ext cx="3106319" cy="639853"/>
              <a:chOff x="4760286" y="2503707"/>
              <a:chExt cx="3106319" cy="978518"/>
            </a:xfrm>
          </p:grpSpPr>
          <p:sp>
            <p:nvSpPr>
              <p:cNvPr id="3052" name="Google Shape;3052;g2d02861929d_0_911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g2d02861929d_0_911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g2d02861929d_0_911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g2d02861929d_0_911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g2d02861929d_0_911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g2d02861929d_0_911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g2d02861929d_0_911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g2d02861929d_0_911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g2d02861929d_0_911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g2d02861929d_0_911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g2d02861929d_0_911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g2d02861929d_0_911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g2d02861929d_0_911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g2d02861929d_0_911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g2d02861929d_0_911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7" name="Google Shape;3067;g2d02861929d_0_911"/>
            <p:cNvGrpSpPr/>
            <p:nvPr/>
          </p:nvGrpSpPr>
          <p:grpSpPr>
            <a:xfrm flipH="1" rot="10800000">
              <a:off x="1441734" y="-36"/>
              <a:ext cx="3106319" cy="639853"/>
              <a:chOff x="4760286" y="2503707"/>
              <a:chExt cx="3106319" cy="978518"/>
            </a:xfrm>
          </p:grpSpPr>
          <p:sp>
            <p:nvSpPr>
              <p:cNvPr id="3068" name="Google Shape;3068;g2d02861929d_0_911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g2d02861929d_0_911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g2d02861929d_0_911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g2d02861929d_0_911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g2d02861929d_0_911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g2d02861929d_0_911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g2d02861929d_0_911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g2d02861929d_0_911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g2d02861929d_0_911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g2d02861929d_0_911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g2d02861929d_0_911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g2d02861929d_0_911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g2d02861929d_0_911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g2d02861929d_0_911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g2d02861929d_0_911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83" name="Google Shape;3083;g2d02861929d_0_9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g2d02861929d_0_911"/>
          <p:cNvSpPr txBox="1"/>
          <p:nvPr>
            <p:ph type="title"/>
          </p:nvPr>
        </p:nvSpPr>
        <p:spPr>
          <a:xfrm>
            <a:off x="0" y="1057550"/>
            <a:ext cx="91440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19" name="Google Shape;2619;p3"/>
          <p:cNvSpPr txBox="1"/>
          <p:nvPr>
            <p:ph idx="3" type="subTitle"/>
          </p:nvPr>
        </p:nvSpPr>
        <p:spPr>
          <a:xfrm>
            <a:off x="5350614" y="1827110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Creating </a:t>
            </a:r>
            <a:r>
              <a:rPr lang="en"/>
              <a:t>object detection model, evaluating the performance, and making predictions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620" name="Google Shape;2620;p3"/>
          <p:cNvSpPr txBox="1"/>
          <p:nvPr>
            <p:ph idx="1" type="subTitle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How can advanced object recognition improve our daily life? </a:t>
            </a:r>
            <a:endParaRPr/>
          </a:p>
        </p:txBody>
      </p:sp>
      <p:sp>
        <p:nvSpPr>
          <p:cNvPr id="2621" name="Google Shape;2621;p3"/>
          <p:cNvSpPr txBox="1"/>
          <p:nvPr>
            <p:ph idx="2" type="subTitle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Collecting  data and building the preprocessing pipelines</a:t>
            </a:r>
            <a:endParaRPr/>
          </a:p>
        </p:txBody>
      </p:sp>
      <p:sp>
        <p:nvSpPr>
          <p:cNvPr id="2622" name="Google Shape;2622;p3"/>
          <p:cNvSpPr txBox="1"/>
          <p:nvPr>
            <p:ph idx="4" type="subTitle"/>
          </p:nvPr>
        </p:nvSpPr>
        <p:spPr>
          <a:xfrm>
            <a:off x="5350614" y="3403250"/>
            <a:ext cx="305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were our challenges? How could we improve our solution?</a:t>
            </a:r>
            <a:endParaRPr/>
          </a:p>
        </p:txBody>
      </p:sp>
      <p:sp>
        <p:nvSpPr>
          <p:cNvPr id="2623" name="Google Shape;2623;p3"/>
          <p:cNvSpPr txBox="1"/>
          <p:nvPr>
            <p:ph idx="5" type="title"/>
          </p:nvPr>
        </p:nvSpPr>
        <p:spPr>
          <a:xfrm>
            <a:off x="737886" y="15878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4" name="Google Shape;2624;p3"/>
          <p:cNvSpPr txBox="1"/>
          <p:nvPr>
            <p:ph idx="6" type="title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25" name="Google Shape;2625;p3"/>
          <p:cNvSpPr txBox="1"/>
          <p:nvPr>
            <p:ph idx="7" type="title"/>
          </p:nvPr>
        </p:nvSpPr>
        <p:spPr>
          <a:xfrm>
            <a:off x="737886" y="31673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26" name="Google Shape;2626;p3"/>
          <p:cNvSpPr txBox="1"/>
          <p:nvPr>
            <p:ph idx="8" type="title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27" name="Google Shape;2627;p3"/>
          <p:cNvSpPr txBox="1"/>
          <p:nvPr>
            <p:ph idx="9" type="subTitle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628" name="Google Shape;2628;p3"/>
          <p:cNvSpPr txBox="1"/>
          <p:nvPr>
            <p:ph idx="13" type="subTitle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629" name="Google Shape;2629;p3"/>
          <p:cNvSpPr txBox="1"/>
          <p:nvPr>
            <p:ph idx="14" type="subTitle"/>
          </p:nvPr>
        </p:nvSpPr>
        <p:spPr>
          <a:xfrm>
            <a:off x="5350614" y="1511625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Building</a:t>
            </a:r>
            <a:endParaRPr/>
          </a:p>
        </p:txBody>
      </p:sp>
      <p:sp>
        <p:nvSpPr>
          <p:cNvPr id="2630" name="Google Shape;2630;p3"/>
          <p:cNvSpPr txBox="1"/>
          <p:nvPr>
            <p:ph idx="15" type="subTitle"/>
          </p:nvPr>
        </p:nvSpPr>
        <p:spPr>
          <a:xfrm>
            <a:off x="5350614" y="3091123"/>
            <a:ext cx="305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Challenges &amp; Next Steps</a:t>
            </a:r>
            <a:endParaRPr/>
          </a:p>
        </p:txBody>
      </p:sp>
      <p:sp>
        <p:nvSpPr>
          <p:cNvPr id="2631" name="Google Shape;263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5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637" name="Google Shape;2637;p5"/>
          <p:cNvSpPr txBox="1"/>
          <p:nvPr>
            <p:ph idx="1" type="subTitle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How to improve our daily life using advanced object recognition?</a:t>
            </a:r>
            <a:endParaRPr/>
          </a:p>
        </p:txBody>
      </p:sp>
      <p:sp>
        <p:nvSpPr>
          <p:cNvPr id="2638" name="Google Shape;2638;p5"/>
          <p:cNvSpPr txBox="1"/>
          <p:nvPr>
            <p:ph idx="2" type="title"/>
          </p:nvPr>
        </p:nvSpPr>
        <p:spPr>
          <a:xfrm>
            <a:off x="2821525" y="539500"/>
            <a:ext cx="2839800" cy="16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 </a:t>
            </a:r>
            <a:endParaRPr/>
          </a:p>
        </p:txBody>
      </p:sp>
      <p:grpSp>
        <p:nvGrpSpPr>
          <p:cNvPr id="2639" name="Google Shape;2639;p5"/>
          <p:cNvGrpSpPr/>
          <p:nvPr/>
        </p:nvGrpSpPr>
        <p:grpSpPr>
          <a:xfrm>
            <a:off x="3333124" y="539512"/>
            <a:ext cx="397957" cy="491303"/>
            <a:chOff x="4986000" y="2166120"/>
            <a:chExt cx="388440" cy="1402920"/>
          </a:xfrm>
        </p:grpSpPr>
        <p:sp>
          <p:nvSpPr>
            <p:cNvPr id="2640" name="Google Shape;2640;p5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5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5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3" name="Google Shape;2643;p5"/>
          <p:cNvGrpSpPr/>
          <p:nvPr/>
        </p:nvGrpSpPr>
        <p:grpSpPr>
          <a:xfrm>
            <a:off x="4984310" y="1974862"/>
            <a:ext cx="398326" cy="280942"/>
            <a:chOff x="6180480" y="1249200"/>
            <a:chExt cx="388800" cy="552600"/>
          </a:xfrm>
        </p:grpSpPr>
        <p:sp>
          <p:nvSpPr>
            <p:cNvPr id="2644" name="Google Shape;2644;p5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5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5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7" name="Google Shape;264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2d02861929d_0_515"/>
          <p:cNvSpPr/>
          <p:nvPr/>
        </p:nvSpPr>
        <p:spPr>
          <a:xfrm>
            <a:off x="4771250" y="995566"/>
            <a:ext cx="3504000" cy="3894600"/>
          </a:xfrm>
          <a:prstGeom prst="roundRect">
            <a:avLst>
              <a:gd fmla="val 6970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3" name="Google Shape;2653;g2d02861929d_0_515"/>
          <p:cNvSpPr/>
          <p:nvPr/>
        </p:nvSpPr>
        <p:spPr>
          <a:xfrm>
            <a:off x="868750" y="995425"/>
            <a:ext cx="3504000" cy="3894600"/>
          </a:xfrm>
          <a:prstGeom prst="roundRect">
            <a:avLst>
              <a:gd fmla="val 6970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4" name="Google Shape;2654;g2d02861929d_0_515"/>
          <p:cNvSpPr txBox="1"/>
          <p:nvPr>
            <p:ph type="title"/>
          </p:nvPr>
        </p:nvSpPr>
        <p:spPr>
          <a:xfrm>
            <a:off x="262800" y="216425"/>
            <a:ext cx="4160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2655" name="Google Shape;2655;g2d02861929d_0_515"/>
          <p:cNvSpPr txBox="1"/>
          <p:nvPr>
            <p:ph idx="4294967295" type="subTitle"/>
          </p:nvPr>
        </p:nvSpPr>
        <p:spPr>
          <a:xfrm>
            <a:off x="922200" y="1264150"/>
            <a:ext cx="3352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Autonomous Vehicles</a:t>
            </a:r>
            <a:br>
              <a:rPr b="1" lang="en" sz="1300"/>
            </a:br>
            <a:endParaRPr b="1" sz="1300"/>
          </a:p>
        </p:txBody>
      </p:sp>
      <p:sp>
        <p:nvSpPr>
          <p:cNvPr id="2656" name="Google Shape;2656;g2d02861929d_0_515"/>
          <p:cNvSpPr/>
          <p:nvPr/>
        </p:nvSpPr>
        <p:spPr>
          <a:xfrm>
            <a:off x="868750" y="854463"/>
            <a:ext cx="3504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Common Applications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7" name="Google Shape;2657;g2d02861929d_0_515"/>
          <p:cNvPicPr preferRelativeResize="0"/>
          <p:nvPr/>
        </p:nvPicPr>
        <p:blipFill rotWithShape="1">
          <a:blip r:embed="rId4">
            <a:alphaModFix/>
          </a:blip>
          <a:srcRect b="0" l="5743" r="8662" t="0"/>
          <a:stretch/>
        </p:blipFill>
        <p:spPr>
          <a:xfrm>
            <a:off x="1415475" y="1647338"/>
            <a:ext cx="2410549" cy="13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g2d02861929d_0_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475" y="3386363"/>
            <a:ext cx="2410550" cy="13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g2d02861929d_0_515"/>
          <p:cNvSpPr txBox="1"/>
          <p:nvPr>
            <p:ph idx="4294967295" type="subTitle"/>
          </p:nvPr>
        </p:nvSpPr>
        <p:spPr>
          <a:xfrm>
            <a:off x="922200" y="3003300"/>
            <a:ext cx="3352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Smart Retail</a:t>
            </a:r>
            <a:endParaRPr b="1" sz="1300"/>
          </a:p>
        </p:txBody>
      </p:sp>
      <p:sp>
        <p:nvSpPr>
          <p:cNvPr id="2660" name="Google Shape;2660;g2d02861929d_0_515"/>
          <p:cNvSpPr/>
          <p:nvPr/>
        </p:nvSpPr>
        <p:spPr>
          <a:xfrm>
            <a:off x="4771250" y="854350"/>
            <a:ext cx="3504000" cy="4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Our Project Goal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1" name="Google Shape;2661;g2d02861929d_0_5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4596" y="1456600"/>
            <a:ext cx="3017308" cy="20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g2d02861929d_0_515"/>
          <p:cNvSpPr txBox="1"/>
          <p:nvPr>
            <p:ph idx="4294967295" type="subTitle"/>
          </p:nvPr>
        </p:nvSpPr>
        <p:spPr>
          <a:xfrm>
            <a:off x="4870125" y="3660600"/>
            <a:ext cx="32670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/>
              <a:t>Access Control &amp; Check-in</a:t>
            </a:r>
            <a:endParaRPr b="1" sz="1300"/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</a:rPr>
              <a:t>Use face recognition to eliminate the cons of using employee badges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663" name="Google Shape;2663;g2d02861929d_0_515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4" name="Google Shape;2664;g2d02861929d_0_515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5" name="Google Shape;2665;g2d02861929d_0_515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6" name="Google Shape;2666;g2d02861929d_0_515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7" name="Google Shape;2667;g2d02861929d_0_515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8" name="Google Shape;2668;g2d02861929d_0_5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2d02861929d_0_535"/>
          <p:cNvSpPr txBox="1"/>
          <p:nvPr/>
        </p:nvSpPr>
        <p:spPr>
          <a:xfrm>
            <a:off x="3582800" y="2402149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538"/>
                </a:solidFill>
                <a:latin typeface="Lato"/>
                <a:ea typeface="Lato"/>
                <a:cs typeface="Lato"/>
                <a:sym typeface="Lato"/>
              </a:rPr>
              <a:t>Fine-tuning and optimization techniques are applied to improve the model's performance and recognition capabilities</a:t>
            </a:r>
            <a:endParaRPr>
              <a:solidFill>
                <a:srgbClr val="2D35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4" name="Google Shape;2674;g2d02861929d_0_535"/>
          <p:cNvSpPr txBox="1"/>
          <p:nvPr/>
        </p:nvSpPr>
        <p:spPr>
          <a:xfrm>
            <a:off x="6198254" y="2402149"/>
            <a:ext cx="2437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538"/>
                </a:solidFill>
                <a:latin typeface="Lato"/>
                <a:ea typeface="Lato"/>
                <a:cs typeface="Lato"/>
                <a:sym typeface="Lato"/>
              </a:rPr>
              <a:t>The optimized model is used for inference, processing new input to accurately recognize and categorize objects</a:t>
            </a:r>
            <a:endParaRPr>
              <a:solidFill>
                <a:srgbClr val="2D35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5" name="Google Shape;2675;g2d02861929d_0_535"/>
          <p:cNvSpPr txBox="1"/>
          <p:nvPr/>
        </p:nvSpPr>
        <p:spPr>
          <a:xfrm>
            <a:off x="795000" y="2402151"/>
            <a:ext cx="24378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2D3538"/>
                </a:solidFill>
                <a:latin typeface="Lato"/>
                <a:ea typeface="Lato"/>
                <a:cs typeface="Lato"/>
                <a:sym typeface="Lato"/>
              </a:rPr>
              <a:t>After preprocessing images or videos, use Machine Learning algorithms to learn patterns and correlations</a:t>
            </a:r>
            <a:endParaRPr>
              <a:solidFill>
                <a:srgbClr val="2D35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6" name="Google Shape;2676;g2d02861929d_0_535"/>
          <p:cNvSpPr txBox="1"/>
          <p:nvPr/>
        </p:nvSpPr>
        <p:spPr>
          <a:xfrm>
            <a:off x="796194" y="1653750"/>
            <a:ext cx="243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44D8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Feature Extraction &amp; Model Training</a:t>
            </a:r>
            <a:endParaRPr sz="1600">
              <a:solidFill>
                <a:srgbClr val="2544D8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677" name="Google Shape;2677;g2d02861929d_0_535"/>
          <p:cNvSpPr txBox="1"/>
          <p:nvPr/>
        </p:nvSpPr>
        <p:spPr>
          <a:xfrm>
            <a:off x="3582800" y="1653750"/>
            <a:ext cx="2562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44D8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Validation &amp; Optimization</a:t>
            </a:r>
            <a:endParaRPr sz="1600">
              <a:solidFill>
                <a:srgbClr val="2544D8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678" name="Google Shape;2678;g2d02861929d_0_535"/>
          <p:cNvSpPr txBox="1"/>
          <p:nvPr/>
        </p:nvSpPr>
        <p:spPr>
          <a:xfrm>
            <a:off x="6145402" y="1653750"/>
            <a:ext cx="2435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44D8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Inference &amp; Deployment</a:t>
            </a:r>
            <a:endParaRPr sz="1600">
              <a:solidFill>
                <a:srgbClr val="2544D8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679" name="Google Shape;2679;g2d02861929d_0_535"/>
          <p:cNvSpPr txBox="1"/>
          <p:nvPr>
            <p:ph type="title"/>
          </p:nvPr>
        </p:nvSpPr>
        <p:spPr>
          <a:xfrm>
            <a:off x="262800" y="216425"/>
            <a:ext cx="6462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Background of Object Recognition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0" name="Google Shape;2680;g2d02861929d_0_535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1" name="Google Shape;2681;g2d02861929d_0_535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2" name="Google Shape;2682;g2d02861929d_0_535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3" name="Google Shape;2683;g2d02861929d_0_535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4" name="Google Shape;2684;g2d02861929d_0_535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5" name="Google Shape;2685;g2d02861929d_0_5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6" name="Google Shape;2686;g2d02861929d_0_535"/>
          <p:cNvSpPr/>
          <p:nvPr/>
        </p:nvSpPr>
        <p:spPr>
          <a:xfrm>
            <a:off x="638200" y="1442700"/>
            <a:ext cx="7918500" cy="17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7" name="Google Shape;2687;g2d02861929d_0_535"/>
          <p:cNvSpPr/>
          <p:nvPr/>
        </p:nvSpPr>
        <p:spPr>
          <a:xfrm>
            <a:off x="3290550" y="1315188"/>
            <a:ext cx="429300" cy="429300"/>
          </a:xfrm>
          <a:prstGeom prst="ellipse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8" name="Google Shape;2688;g2d02861929d_0_535"/>
          <p:cNvSpPr/>
          <p:nvPr/>
        </p:nvSpPr>
        <p:spPr>
          <a:xfrm>
            <a:off x="435700" y="1315188"/>
            <a:ext cx="429300" cy="429300"/>
          </a:xfrm>
          <a:prstGeom prst="ellipse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9" name="Google Shape;2689;g2d02861929d_0_535"/>
          <p:cNvSpPr/>
          <p:nvPr/>
        </p:nvSpPr>
        <p:spPr>
          <a:xfrm>
            <a:off x="5854250" y="1315200"/>
            <a:ext cx="429300" cy="429300"/>
          </a:xfrm>
          <a:prstGeom prst="ellipse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2d02861929d_0_1012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695" name="Google Shape;2695;g2d02861929d_0_1012"/>
          <p:cNvSpPr txBox="1"/>
          <p:nvPr>
            <p:ph idx="1" type="subTitle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TensorFlow</a:t>
            </a:r>
            <a:endParaRPr/>
          </a:p>
        </p:txBody>
      </p:sp>
      <p:sp>
        <p:nvSpPr>
          <p:cNvPr id="2696" name="Google Shape;2696;g2d02861929d_0_1012"/>
          <p:cNvSpPr txBox="1"/>
          <p:nvPr>
            <p:ph idx="2" type="title"/>
          </p:nvPr>
        </p:nvSpPr>
        <p:spPr>
          <a:xfrm>
            <a:off x="2821525" y="539500"/>
            <a:ext cx="2839800" cy="16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 </a:t>
            </a:r>
            <a:endParaRPr/>
          </a:p>
        </p:txBody>
      </p:sp>
      <p:grpSp>
        <p:nvGrpSpPr>
          <p:cNvPr id="2697" name="Google Shape;2697;g2d02861929d_0_1012"/>
          <p:cNvGrpSpPr/>
          <p:nvPr/>
        </p:nvGrpSpPr>
        <p:grpSpPr>
          <a:xfrm>
            <a:off x="3333121" y="539511"/>
            <a:ext cx="397957" cy="491303"/>
            <a:chOff x="4986000" y="2166120"/>
            <a:chExt cx="388440" cy="1402920"/>
          </a:xfrm>
        </p:grpSpPr>
        <p:sp>
          <p:nvSpPr>
            <p:cNvPr id="2698" name="Google Shape;2698;g2d02861929d_0_1012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d02861929d_0_1012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2d02861929d_0_1012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1" name="Google Shape;2701;g2d02861929d_0_1012"/>
          <p:cNvGrpSpPr/>
          <p:nvPr/>
        </p:nvGrpSpPr>
        <p:grpSpPr>
          <a:xfrm>
            <a:off x="4984304" y="1974862"/>
            <a:ext cx="398326" cy="280942"/>
            <a:chOff x="6180480" y="1249200"/>
            <a:chExt cx="388800" cy="552600"/>
          </a:xfrm>
        </p:grpSpPr>
        <p:sp>
          <p:nvSpPr>
            <p:cNvPr id="2702" name="Google Shape;2702;g2d02861929d_0_1012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2d02861929d_0_1012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2d02861929d_0_1012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5" name="Google Shape;2705;g2d02861929d_0_10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6" name="Google Shape;2706;g2d02861929d_0_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825" y="2782637"/>
            <a:ext cx="882054" cy="94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2d02861929d_0_567"/>
          <p:cNvSpPr txBox="1"/>
          <p:nvPr>
            <p:ph type="title"/>
          </p:nvPr>
        </p:nvSpPr>
        <p:spPr>
          <a:xfrm>
            <a:off x="262800" y="216425"/>
            <a:ext cx="4160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Preprocessing Pipeline</a:t>
            </a:r>
            <a:endParaRPr/>
          </a:p>
        </p:txBody>
      </p:sp>
      <p:sp>
        <p:nvSpPr>
          <p:cNvPr id="2712" name="Google Shape;2712;g2d02861929d_0_567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3" name="Google Shape;2713;g2d02861929d_0_567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4" name="Google Shape;2714;g2d02861929d_0_567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5" name="Google Shape;2715;g2d02861929d_0_567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6" name="Google Shape;2716;g2d02861929d_0_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363" y="750049"/>
            <a:ext cx="678126" cy="6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g2d02861929d_0_5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850" y="709175"/>
            <a:ext cx="937600" cy="7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g2d02861929d_0_5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150" y="2362939"/>
            <a:ext cx="1554899" cy="41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g2d02861929d_0_5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0249" y="2256624"/>
            <a:ext cx="833200" cy="6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g2d02861929d_0_5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0224" y="3759549"/>
            <a:ext cx="925314" cy="6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g2d02861929d_0_5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8875" y="3779775"/>
            <a:ext cx="635277" cy="7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g2d02861929d_0_567"/>
          <p:cNvSpPr txBox="1"/>
          <p:nvPr/>
        </p:nvSpPr>
        <p:spPr>
          <a:xfrm>
            <a:off x="1486325" y="1928500"/>
            <a:ext cx="1341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Capturing Images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3" name="Google Shape;2723;g2d02861929d_0_567"/>
          <p:cNvSpPr txBox="1"/>
          <p:nvPr/>
        </p:nvSpPr>
        <p:spPr>
          <a:xfrm rot="1468">
            <a:off x="4445200" y="1928800"/>
            <a:ext cx="14049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Labeling Images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4" name="Google Shape;2724;g2d02861929d_0_567"/>
          <p:cNvSpPr txBox="1"/>
          <p:nvPr/>
        </p:nvSpPr>
        <p:spPr>
          <a:xfrm rot="5400000">
            <a:off x="6419625" y="2376838"/>
            <a:ext cx="1554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5" name="Google Shape;2725;g2d02861929d_0_567"/>
          <p:cNvSpPr txBox="1"/>
          <p:nvPr/>
        </p:nvSpPr>
        <p:spPr>
          <a:xfrm>
            <a:off x="2439400" y="3375375"/>
            <a:ext cx="1554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Resizing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6" name="Google Shape;2726;g2d02861929d_0_567"/>
          <p:cNvSpPr txBox="1"/>
          <p:nvPr/>
        </p:nvSpPr>
        <p:spPr>
          <a:xfrm rot="-5400000">
            <a:off x="1000875" y="3870988"/>
            <a:ext cx="1554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7" name="Google Shape;2727;g2d02861929d_0_567"/>
          <p:cNvSpPr/>
          <p:nvPr/>
        </p:nvSpPr>
        <p:spPr>
          <a:xfrm>
            <a:off x="6818475" y="4127475"/>
            <a:ext cx="1084200" cy="865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4200 Train 900 Val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840 Test 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8" name="Google Shape;2728;g2d02861929d_0_5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7774" y="3529350"/>
            <a:ext cx="1305463" cy="952983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g2d02861929d_0_567"/>
          <p:cNvSpPr txBox="1"/>
          <p:nvPr/>
        </p:nvSpPr>
        <p:spPr>
          <a:xfrm>
            <a:off x="6534513" y="3772588"/>
            <a:ext cx="1652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Labels &amp; Images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30" name="Google Shape;2730;g2d02861929d_0_567"/>
          <p:cNvGrpSpPr/>
          <p:nvPr/>
        </p:nvGrpSpPr>
        <p:grpSpPr>
          <a:xfrm>
            <a:off x="2048951" y="1410460"/>
            <a:ext cx="4968213" cy="3530810"/>
            <a:chOff x="2048951" y="1334260"/>
            <a:chExt cx="4968213" cy="3530810"/>
          </a:xfrm>
        </p:grpSpPr>
        <p:grpSp>
          <p:nvGrpSpPr>
            <p:cNvPr id="2731" name="Google Shape;2731;g2d02861929d_0_567"/>
            <p:cNvGrpSpPr/>
            <p:nvPr/>
          </p:nvGrpSpPr>
          <p:grpSpPr>
            <a:xfrm>
              <a:off x="2048951" y="1334260"/>
              <a:ext cx="4968213" cy="3530810"/>
              <a:chOff x="2183288" y="3555572"/>
              <a:chExt cx="1136241" cy="835873"/>
            </a:xfrm>
          </p:grpSpPr>
          <p:sp>
            <p:nvSpPr>
              <p:cNvPr id="2732" name="Google Shape;2732;g2d02861929d_0_567"/>
              <p:cNvSpPr/>
              <p:nvPr/>
            </p:nvSpPr>
            <p:spPr>
              <a:xfrm>
                <a:off x="2673740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3" name="Google Shape;2733;g2d02861929d_0_567"/>
              <p:cNvGrpSpPr/>
              <p:nvPr/>
            </p:nvGrpSpPr>
            <p:grpSpPr>
              <a:xfrm>
                <a:off x="2205895" y="3637269"/>
                <a:ext cx="1089848" cy="724994"/>
                <a:chOff x="2205895" y="3637269"/>
                <a:chExt cx="1089848" cy="724994"/>
              </a:xfrm>
            </p:grpSpPr>
            <p:sp>
              <p:nvSpPr>
                <p:cNvPr id="2734" name="Google Shape;2734;g2d02861929d_0_567"/>
                <p:cNvSpPr/>
                <p:nvPr/>
              </p:nvSpPr>
              <p:spPr>
                <a:xfrm>
                  <a:off x="2205895" y="4204394"/>
                  <a:ext cx="555376" cy="157849"/>
                </a:xfrm>
                <a:custGeom>
                  <a:rect b="b" l="l" r="r" t="t"/>
                  <a:pathLst>
                    <a:path extrusionOk="0" h="36518" w="128485">
                      <a:moveTo>
                        <a:pt x="2706" y="1"/>
                      </a:moveTo>
                      <a:lnTo>
                        <a:pt x="1" y="326"/>
                      </a:lnTo>
                      <a:cubicBezTo>
                        <a:pt x="1461" y="10577"/>
                        <a:pt x="6547" y="19612"/>
                        <a:pt x="13850" y="26130"/>
                      </a:cubicBezTo>
                      <a:cubicBezTo>
                        <a:pt x="21288" y="32568"/>
                        <a:pt x="30999" y="36517"/>
                        <a:pt x="41575" y="36517"/>
                      </a:cubicBezTo>
                      <a:lnTo>
                        <a:pt x="128484" y="36517"/>
                      </a:lnTo>
                      <a:lnTo>
                        <a:pt x="128484" y="33812"/>
                      </a:lnTo>
                      <a:lnTo>
                        <a:pt x="41575" y="33812"/>
                      </a:lnTo>
                      <a:cubicBezTo>
                        <a:pt x="31675" y="33812"/>
                        <a:pt x="22641" y="30188"/>
                        <a:pt x="15662" y="24102"/>
                      </a:cubicBezTo>
                      <a:cubicBezTo>
                        <a:pt x="8792" y="18016"/>
                        <a:pt x="4058" y="9468"/>
                        <a:pt x="2706" y="1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5" name="Google Shape;2735;g2d02861929d_0_567"/>
                <p:cNvSpPr/>
                <p:nvPr/>
              </p:nvSpPr>
              <p:spPr>
                <a:xfrm>
                  <a:off x="2206834" y="3993916"/>
                  <a:ext cx="218757" cy="153401"/>
                </a:xfrm>
                <a:custGeom>
                  <a:rect b="b" l="l" r="r" t="t"/>
                  <a:pathLst>
                    <a:path extrusionOk="0" h="35489" w="50609">
                      <a:moveTo>
                        <a:pt x="41358" y="0"/>
                      </a:moveTo>
                      <a:cubicBezTo>
                        <a:pt x="30998" y="0"/>
                        <a:pt x="21423" y="3814"/>
                        <a:pt x="14093" y="10144"/>
                      </a:cubicBezTo>
                      <a:cubicBezTo>
                        <a:pt x="6762" y="16338"/>
                        <a:pt x="1596" y="25129"/>
                        <a:pt x="0" y="35029"/>
                      </a:cubicBezTo>
                      <a:lnTo>
                        <a:pt x="2597" y="35489"/>
                      </a:lnTo>
                      <a:cubicBezTo>
                        <a:pt x="4166" y="26238"/>
                        <a:pt x="9034" y="18015"/>
                        <a:pt x="15905" y="12173"/>
                      </a:cubicBezTo>
                      <a:cubicBezTo>
                        <a:pt x="22775" y="6303"/>
                        <a:pt x="31675" y="2705"/>
                        <a:pt x="41358" y="2705"/>
                      </a:cubicBezTo>
                      <a:lnTo>
                        <a:pt x="50609" y="2705"/>
                      </a:lnTo>
                      <a:lnTo>
                        <a:pt x="50609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6" name="Google Shape;2736;g2d02861929d_0_567"/>
                <p:cNvSpPr/>
                <p:nvPr/>
              </p:nvSpPr>
              <p:spPr>
                <a:xfrm>
                  <a:off x="2487003" y="3847747"/>
                  <a:ext cx="808740" cy="157849"/>
                </a:xfrm>
                <a:custGeom>
                  <a:rect b="b" l="l" r="r" t="t"/>
                  <a:pathLst>
                    <a:path extrusionOk="0" h="36518" w="187100">
                      <a:moveTo>
                        <a:pt x="184395" y="1"/>
                      </a:moveTo>
                      <a:cubicBezTo>
                        <a:pt x="183150" y="9468"/>
                        <a:pt x="178309" y="17908"/>
                        <a:pt x="171438" y="23994"/>
                      </a:cubicBezTo>
                      <a:cubicBezTo>
                        <a:pt x="164432" y="30080"/>
                        <a:pt x="155425" y="33812"/>
                        <a:pt x="145498" y="33812"/>
                      </a:cubicBezTo>
                      <a:lnTo>
                        <a:pt x="1" y="33812"/>
                      </a:lnTo>
                      <a:lnTo>
                        <a:pt x="1" y="36517"/>
                      </a:lnTo>
                      <a:lnTo>
                        <a:pt x="145498" y="36517"/>
                      </a:lnTo>
                      <a:cubicBezTo>
                        <a:pt x="156101" y="36517"/>
                        <a:pt x="165785" y="32568"/>
                        <a:pt x="173223" y="26022"/>
                      </a:cubicBezTo>
                      <a:cubicBezTo>
                        <a:pt x="180554" y="19612"/>
                        <a:pt x="185747" y="10469"/>
                        <a:pt x="187100" y="326"/>
                      </a:cubicBezTo>
                      <a:lnTo>
                        <a:pt x="184395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7" name="Google Shape;2737;g2d02861929d_0_567"/>
                <p:cNvSpPr/>
                <p:nvPr/>
              </p:nvSpPr>
              <p:spPr>
                <a:xfrm>
                  <a:off x="2919192" y="3637269"/>
                  <a:ext cx="375081" cy="148491"/>
                </a:xfrm>
                <a:custGeom>
                  <a:rect b="b" l="l" r="r" t="t"/>
                  <a:pathLst>
                    <a:path extrusionOk="0" h="34353" w="86774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8" name="Google Shape;2738;g2d02861929d_0_567"/>
                <p:cNvSpPr/>
                <p:nvPr/>
              </p:nvSpPr>
              <p:spPr>
                <a:xfrm>
                  <a:off x="2233143" y="3637269"/>
                  <a:ext cx="621199" cy="11697"/>
                </a:xfrm>
                <a:custGeom>
                  <a:rect b="b" l="l" r="r" t="t"/>
                  <a:pathLst>
                    <a:path extrusionOk="0" h="2706" w="143713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9" name="Google Shape;2739;g2d02861929d_0_567"/>
                <p:cNvSpPr/>
                <p:nvPr/>
              </p:nvSpPr>
              <p:spPr>
                <a:xfrm>
                  <a:off x="3004568" y="4350566"/>
                  <a:ext cx="270028" cy="11697"/>
                </a:xfrm>
                <a:custGeom>
                  <a:rect b="b" l="l" r="r" t="t"/>
                  <a:pathLst>
                    <a:path extrusionOk="0" h="2706" w="10652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06520" y="2705"/>
                      </a:lnTo>
                      <a:lnTo>
                        <a:pt x="106520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40" name="Google Shape;2740;g2d02861929d_0_567"/>
              <p:cNvSpPr/>
              <p:nvPr/>
            </p:nvSpPr>
            <p:spPr>
              <a:xfrm rot="5400000">
                <a:off x="2852961" y="3612770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1" name="Google Shape;2741;g2d02861929d_0_567"/>
              <p:cNvCxnSpPr/>
              <p:nvPr/>
            </p:nvCxnSpPr>
            <p:spPr>
              <a:xfrm>
                <a:off x="2887992" y="3555572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diamond"/>
                <a:tailEnd len="sm" w="sm" type="none"/>
              </a:ln>
            </p:spPr>
          </p:cxnSp>
          <p:grpSp>
            <p:nvGrpSpPr>
              <p:cNvPr id="2742" name="Google Shape;2742;g2d02861929d_0_567"/>
              <p:cNvGrpSpPr/>
              <p:nvPr/>
            </p:nvGrpSpPr>
            <p:grpSpPr>
              <a:xfrm>
                <a:off x="3173850" y="3779427"/>
                <a:ext cx="145679" cy="70048"/>
                <a:chOff x="3173850" y="3779427"/>
                <a:chExt cx="145679" cy="70048"/>
              </a:xfrm>
            </p:grpSpPr>
            <p:cxnSp>
              <p:nvCxnSpPr>
                <p:cNvPr id="2743" name="Google Shape;2743;g2d02861929d_0_567"/>
                <p:cNvCxnSpPr/>
                <p:nvPr/>
              </p:nvCxnSpPr>
              <p:spPr>
                <a:xfrm rot="10800000">
                  <a:off x="3173850" y="3817250"/>
                  <a:ext cx="94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diamond"/>
                </a:ln>
              </p:spPr>
            </p:cxnSp>
            <p:sp>
              <p:nvSpPr>
                <p:cNvPr id="2744" name="Google Shape;2744;g2d02861929d_0_567"/>
                <p:cNvSpPr/>
                <p:nvPr/>
              </p:nvSpPr>
              <p:spPr>
                <a:xfrm rot="5400000">
                  <a:off x="3254146" y="3784092"/>
                  <a:ext cx="70048" cy="60717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5" name="Google Shape;2745;g2d02861929d_0_567"/>
              <p:cNvGrpSpPr/>
              <p:nvPr/>
            </p:nvGrpSpPr>
            <p:grpSpPr>
              <a:xfrm>
                <a:off x="2183288" y="4139484"/>
                <a:ext cx="145133" cy="70048"/>
                <a:chOff x="2183288" y="4139484"/>
                <a:chExt cx="145133" cy="70048"/>
              </a:xfrm>
            </p:grpSpPr>
            <p:cxnSp>
              <p:nvCxnSpPr>
                <p:cNvPr id="2746" name="Google Shape;2746;g2d02861929d_0_567"/>
                <p:cNvCxnSpPr/>
                <p:nvPr/>
              </p:nvCxnSpPr>
              <p:spPr>
                <a:xfrm rot="10800000">
                  <a:off x="2239021" y="4174494"/>
                  <a:ext cx="89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diamond"/>
                  <a:tailEnd len="sm" w="sm" type="none"/>
                </a:ln>
              </p:spPr>
            </p:cxnSp>
            <p:sp>
              <p:nvSpPr>
                <p:cNvPr id="2747" name="Google Shape;2747;g2d02861929d_0_567"/>
                <p:cNvSpPr/>
                <p:nvPr/>
              </p:nvSpPr>
              <p:spPr>
                <a:xfrm rot="5400000">
                  <a:off x="2178622" y="4144149"/>
                  <a:ext cx="70048" cy="60717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48" name="Google Shape;2748;g2d02861929d_0_567"/>
              <p:cNvSpPr/>
              <p:nvPr/>
            </p:nvSpPr>
            <p:spPr>
              <a:xfrm rot="5400000">
                <a:off x="2420934" y="3967554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9" name="Google Shape;2749;g2d02861929d_0_567"/>
              <p:cNvCxnSpPr/>
              <p:nvPr/>
            </p:nvCxnSpPr>
            <p:spPr>
              <a:xfrm>
                <a:off x="2455973" y="391173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diamond"/>
                <a:tailEnd len="sm" w="sm" type="none"/>
              </a:ln>
            </p:spPr>
          </p:cxnSp>
          <p:grpSp>
            <p:nvGrpSpPr>
              <p:cNvPr id="2750" name="Google Shape;2750;g2d02861929d_0_567"/>
              <p:cNvGrpSpPr/>
              <p:nvPr/>
            </p:nvGrpSpPr>
            <p:grpSpPr>
              <a:xfrm>
                <a:off x="2943836" y="4268886"/>
                <a:ext cx="60717" cy="122559"/>
                <a:chOff x="2943836" y="4268886"/>
                <a:chExt cx="60717" cy="122559"/>
              </a:xfrm>
            </p:grpSpPr>
            <p:sp>
              <p:nvSpPr>
                <p:cNvPr id="2751" name="Google Shape;2751;g2d02861929d_0_567"/>
                <p:cNvSpPr/>
                <p:nvPr/>
              </p:nvSpPr>
              <p:spPr>
                <a:xfrm rot="5400000">
                  <a:off x="2939170" y="4326062"/>
                  <a:ext cx="70048" cy="60717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52" name="Google Shape;2752;g2d02861929d_0_567"/>
                <p:cNvCxnSpPr/>
                <p:nvPr/>
              </p:nvCxnSpPr>
              <p:spPr>
                <a:xfrm>
                  <a:off x="2974204" y="4268886"/>
                  <a:ext cx="0" cy="52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diamond"/>
                  <a:tailEnd len="sm" w="sm" type="none"/>
                </a:ln>
              </p:spPr>
            </p:cxnSp>
          </p:grpSp>
        </p:grpSp>
        <p:grpSp>
          <p:nvGrpSpPr>
            <p:cNvPr id="2753" name="Google Shape;2753;g2d02861929d_0_567"/>
            <p:cNvGrpSpPr/>
            <p:nvPr/>
          </p:nvGrpSpPr>
          <p:grpSpPr>
            <a:xfrm>
              <a:off x="2055911" y="1334260"/>
              <a:ext cx="265485" cy="528481"/>
              <a:chOff x="2875059" y="3555572"/>
              <a:chExt cx="60717" cy="125111"/>
            </a:xfrm>
          </p:grpSpPr>
          <p:sp>
            <p:nvSpPr>
              <p:cNvPr id="2754" name="Google Shape;2754;g2d02861929d_0_567"/>
              <p:cNvSpPr/>
              <p:nvPr/>
            </p:nvSpPr>
            <p:spPr>
              <a:xfrm rot="5400000">
                <a:off x="2870394" y="3615300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55" name="Google Shape;2755;g2d02861929d_0_567"/>
              <p:cNvCxnSpPr/>
              <p:nvPr/>
            </p:nvCxnSpPr>
            <p:spPr>
              <a:xfrm>
                <a:off x="2905419" y="3555572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diamond"/>
                <a:tailEnd len="sm" w="sm" type="none"/>
              </a:ln>
            </p:spPr>
          </p:cxnSp>
        </p:grpSp>
      </p:grpSp>
      <p:sp>
        <p:nvSpPr>
          <p:cNvPr id="2756" name="Google Shape;2756;g2d02861929d_0_567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7" name="Google Shape;2757;g2d02861929d_0_5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2d02861929d_0_555"/>
          <p:cNvSpPr txBox="1"/>
          <p:nvPr>
            <p:ph type="title"/>
          </p:nvPr>
        </p:nvSpPr>
        <p:spPr>
          <a:xfrm>
            <a:off x="262800" y="216425"/>
            <a:ext cx="6207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and Labeling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63" name="Google Shape;2763;g2d02861929d_0_555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4" name="Google Shape;2764;g2d02861929d_0_555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5" name="Google Shape;2765;g2d02861929d_0_555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6" name="Google Shape;2766;g2d02861929d_0_555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7" name="Google Shape;2767;g2d02861929d_0_555"/>
          <p:cNvSpPr/>
          <p:nvPr/>
        </p:nvSpPr>
        <p:spPr>
          <a:xfrm>
            <a:off x="3005950" y="1060750"/>
            <a:ext cx="5813100" cy="3863400"/>
          </a:xfrm>
          <a:prstGeom prst="rect">
            <a:avLst/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8" name="Google Shape;2768;g2d02861929d_0_555"/>
          <p:cNvSpPr/>
          <p:nvPr/>
        </p:nvSpPr>
        <p:spPr>
          <a:xfrm>
            <a:off x="3228250" y="986038"/>
            <a:ext cx="5368500" cy="4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99 images | 4 classes: Adi, Sharon, Christian &amp; No Face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9" name="Google Shape;2769;g2d02861929d_0_555"/>
          <p:cNvPicPr preferRelativeResize="0"/>
          <p:nvPr/>
        </p:nvPicPr>
        <p:blipFill rotWithShape="1">
          <a:blip r:embed="rId4">
            <a:alphaModFix/>
          </a:blip>
          <a:srcRect b="19549" l="0" r="19080" t="0"/>
          <a:stretch/>
        </p:blipFill>
        <p:spPr>
          <a:xfrm>
            <a:off x="6078075" y="1711750"/>
            <a:ext cx="2304648" cy="14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g2d02861929d_0_5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275" y="1711750"/>
            <a:ext cx="2428365" cy="14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g2d02861929d_0_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913" y="1655887"/>
            <a:ext cx="1145170" cy="11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g2d02861929d_0_555"/>
          <p:cNvPicPr preferRelativeResize="0"/>
          <p:nvPr/>
        </p:nvPicPr>
        <p:blipFill rotWithShape="1">
          <a:blip r:embed="rId7">
            <a:alphaModFix/>
          </a:blip>
          <a:srcRect b="4269" l="0" r="0" t="0"/>
          <a:stretch/>
        </p:blipFill>
        <p:spPr>
          <a:xfrm>
            <a:off x="3442275" y="3282000"/>
            <a:ext cx="2428376" cy="14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g2d02861929d_0_555"/>
          <p:cNvPicPr preferRelativeResize="0"/>
          <p:nvPr/>
        </p:nvPicPr>
        <p:blipFill rotWithShape="1">
          <a:blip r:embed="rId8">
            <a:alphaModFix/>
          </a:blip>
          <a:srcRect b="4269" l="2543" r="2543" t="0"/>
          <a:stretch/>
        </p:blipFill>
        <p:spPr>
          <a:xfrm>
            <a:off x="6078075" y="3282000"/>
            <a:ext cx="2304651" cy="141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g2d02861929d_0_555"/>
          <p:cNvSpPr txBox="1"/>
          <p:nvPr/>
        </p:nvSpPr>
        <p:spPr>
          <a:xfrm>
            <a:off x="415350" y="1060750"/>
            <a:ext cx="2040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Packages Used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75" name="Google Shape;2775;g2d02861929d_0_555"/>
          <p:cNvGrpSpPr/>
          <p:nvPr/>
        </p:nvGrpSpPr>
        <p:grpSpPr>
          <a:xfrm>
            <a:off x="590302" y="2860196"/>
            <a:ext cx="1690409" cy="1835354"/>
            <a:chOff x="721350" y="3002425"/>
            <a:chExt cx="1559274" cy="1692975"/>
          </a:xfrm>
        </p:grpSpPr>
        <p:pic>
          <p:nvPicPr>
            <p:cNvPr id="2776" name="Google Shape;2776;g2d02861929d_0_555"/>
            <p:cNvPicPr preferRelativeResize="0"/>
            <p:nvPr/>
          </p:nvPicPr>
          <p:blipFill rotWithShape="1">
            <a:blip r:embed="rId9">
              <a:alphaModFix/>
            </a:blip>
            <a:srcRect b="0" l="5000" r="45091" t="0"/>
            <a:stretch/>
          </p:blipFill>
          <p:spPr>
            <a:xfrm>
              <a:off x="721350" y="3002425"/>
              <a:ext cx="1559274" cy="15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7" name="Google Shape;2777;g2d02861929d_0_555"/>
            <p:cNvPicPr preferRelativeResize="0"/>
            <p:nvPr/>
          </p:nvPicPr>
          <p:blipFill rotWithShape="1">
            <a:blip r:embed="rId9">
              <a:alphaModFix/>
            </a:blip>
            <a:srcRect b="32728" l="51064" r="0" t="36021"/>
            <a:stretch/>
          </p:blipFill>
          <p:spPr>
            <a:xfrm>
              <a:off x="1072150" y="4359700"/>
              <a:ext cx="1051424" cy="335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8" name="Google Shape;2778;g2d02861929d_0_555"/>
          <p:cNvSpPr/>
          <p:nvPr/>
        </p:nvSpPr>
        <p:spPr>
          <a:xfrm rot="-5400000">
            <a:off x="849000" y="2880950"/>
            <a:ext cx="3823500" cy="235800"/>
          </a:xfrm>
          <a:prstGeom prst="trapezoid">
            <a:avLst>
              <a:gd fmla="val 86165" name="adj"/>
            </a:avLst>
          </a:prstGeom>
          <a:solidFill>
            <a:srgbClr val="CDD1E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9" name="Google Shape;2779;g2d02861929d_0_555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0" name="Google Shape;2780;g2d02861929d_0_5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2d02861929d_0_559"/>
          <p:cNvSpPr txBox="1"/>
          <p:nvPr>
            <p:ph type="title"/>
          </p:nvPr>
        </p:nvSpPr>
        <p:spPr>
          <a:xfrm>
            <a:off x="262800" y="216425"/>
            <a:ext cx="4160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2786" name="Google Shape;2786;g2d02861929d_0_559"/>
          <p:cNvSpPr/>
          <p:nvPr/>
        </p:nvSpPr>
        <p:spPr>
          <a:xfrm>
            <a:off x="104550" y="331750"/>
            <a:ext cx="93000" cy="409800"/>
          </a:xfrm>
          <a:prstGeom prst="rect">
            <a:avLst/>
          </a:prstGeom>
          <a:solidFill>
            <a:srgbClr val="254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7" name="Google Shape;2787;g2d02861929d_0_559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933466" y="2578925"/>
            <a:ext cx="1270833" cy="2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g2d02861929d_0_5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350" y="1323675"/>
            <a:ext cx="1891848" cy="1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g2d02861929d_0_559"/>
          <p:cNvPicPr preferRelativeResize="0"/>
          <p:nvPr/>
        </p:nvPicPr>
        <p:blipFill rotWithShape="1">
          <a:blip r:embed="rId6">
            <a:alphaModFix/>
          </a:blip>
          <a:srcRect b="14827" l="2799" r="0" t="5838"/>
          <a:stretch/>
        </p:blipFill>
        <p:spPr>
          <a:xfrm>
            <a:off x="457250" y="3141525"/>
            <a:ext cx="1891852" cy="11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g2d02861929d_0_559"/>
          <p:cNvPicPr preferRelativeResize="0"/>
          <p:nvPr/>
        </p:nvPicPr>
        <p:blipFill rotWithShape="1">
          <a:blip r:embed="rId7">
            <a:alphaModFix/>
          </a:blip>
          <a:srcRect b="20666" l="0" r="0" t="0"/>
          <a:stretch/>
        </p:blipFill>
        <p:spPr>
          <a:xfrm>
            <a:off x="2851350" y="3141525"/>
            <a:ext cx="1891850" cy="11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g2d02861929d_0_559"/>
          <p:cNvSpPr txBox="1"/>
          <p:nvPr/>
        </p:nvSpPr>
        <p:spPr>
          <a:xfrm>
            <a:off x="457275" y="93062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Brightness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2" name="Google Shape;2792;g2d02861929d_0_559"/>
          <p:cNvSpPr txBox="1"/>
          <p:nvPr/>
        </p:nvSpPr>
        <p:spPr>
          <a:xfrm>
            <a:off x="5645425" y="833538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image is Augmented 60 times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3" name="Google Shape;2793;g2d02861929d_0_559"/>
          <p:cNvPicPr preferRelativeResize="0"/>
          <p:nvPr/>
        </p:nvPicPr>
        <p:blipFill rotWithShape="1">
          <a:blip r:embed="rId8">
            <a:alphaModFix/>
          </a:blip>
          <a:srcRect b="0" l="2799" r="0" t="0"/>
          <a:stretch/>
        </p:blipFill>
        <p:spPr>
          <a:xfrm>
            <a:off x="457250" y="1323675"/>
            <a:ext cx="1891850" cy="1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g2d02861929d_0_559"/>
          <p:cNvPicPr preferRelativeResize="0"/>
          <p:nvPr/>
        </p:nvPicPr>
        <p:blipFill rotWithShape="1">
          <a:blip r:embed="rId9">
            <a:alphaModFix/>
          </a:blip>
          <a:srcRect b="20401" l="19874" r="2702" t="2175"/>
          <a:stretch/>
        </p:blipFill>
        <p:spPr>
          <a:xfrm>
            <a:off x="5903325" y="1353181"/>
            <a:ext cx="2624923" cy="26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g2d02861929d_0_559"/>
          <p:cNvSpPr txBox="1"/>
          <p:nvPr/>
        </p:nvSpPr>
        <p:spPr>
          <a:xfrm>
            <a:off x="5903325" y="4138263"/>
            <a:ext cx="2625000" cy="485100"/>
          </a:xfrm>
          <a:prstGeom prst="rect">
            <a:avLst/>
          </a:prstGeom>
          <a:solidFill>
            <a:srgbClr val="E76A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New total of 5940 Images!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6" name="Google Shape;2796;g2d02861929d_0_559"/>
          <p:cNvSpPr/>
          <p:nvPr/>
        </p:nvSpPr>
        <p:spPr>
          <a:xfrm>
            <a:off x="5103388" y="2467738"/>
            <a:ext cx="429300" cy="5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7" name="Google Shape;2797;g2d02861929d_0_559"/>
          <p:cNvSpPr txBox="1"/>
          <p:nvPr/>
        </p:nvSpPr>
        <p:spPr>
          <a:xfrm>
            <a:off x="2840975" y="274132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Gamma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8" name="Google Shape;2798;g2d02861929d_0_559"/>
          <p:cNvSpPr txBox="1"/>
          <p:nvPr/>
        </p:nvSpPr>
        <p:spPr>
          <a:xfrm>
            <a:off x="457275" y="274132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Horizontal Flip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9" name="Google Shape;2799;g2d02861929d_0_559"/>
          <p:cNvSpPr txBox="1"/>
          <p:nvPr/>
        </p:nvSpPr>
        <p:spPr>
          <a:xfrm>
            <a:off x="2851375" y="93062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Vertical Flip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0" name="Google Shape;2800;g2d02861929d_0_559"/>
          <p:cNvSpPr/>
          <p:nvPr/>
        </p:nvSpPr>
        <p:spPr>
          <a:xfrm>
            <a:off x="-10550" y="0"/>
            <a:ext cx="22281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1" name="Google Shape;2801;g2d02861929d_0_559"/>
          <p:cNvSpPr/>
          <p:nvPr/>
        </p:nvSpPr>
        <p:spPr>
          <a:xfrm>
            <a:off x="2241125" y="0"/>
            <a:ext cx="2298900" cy="174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 Preprocessing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2" name="Google Shape;2802;g2d02861929d_0_559"/>
          <p:cNvSpPr/>
          <p:nvPr/>
        </p:nvSpPr>
        <p:spPr>
          <a:xfrm>
            <a:off x="6888200" y="0"/>
            <a:ext cx="22866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Challenges &amp; Next Steps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3" name="Google Shape;2803;g2d02861929d_0_559"/>
          <p:cNvSpPr/>
          <p:nvPr/>
        </p:nvSpPr>
        <p:spPr>
          <a:xfrm>
            <a:off x="4563625" y="0"/>
            <a:ext cx="2298900" cy="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Building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4" name="Google Shape;2804;g2d02861929d_0_5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